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rgbClr val="0000C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rgbClr val="0000C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rgbClr val="0000C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481406"/>
            <a:ext cx="8072119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1">
                <a:solidFill>
                  <a:srgbClr val="0000C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6420" y="2344292"/>
            <a:ext cx="8011159" cy="3317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 Forces in nature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-Electronics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250825" y="1933575"/>
            <a:ext cx="8208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 BAWA DAV College For Girls,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Batala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2" descr="https://www.vidhyaa.in/public/storage/college/59eef5e19e43e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517775"/>
            <a:ext cx="2652713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708275" y="5300663"/>
            <a:ext cx="2943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Pankaj Kumar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HOD, Physics</a:t>
            </a:r>
          </a:p>
        </p:txBody>
      </p:sp>
    </p:spTree>
    <p:extLst>
      <p:ext uri="{BB962C8B-B14F-4D97-AF65-F5344CB8AC3E}">
        <p14:creationId xmlns:p14="http://schemas.microsoft.com/office/powerpoint/2010/main" val="341340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79311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pc="-3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spc="-1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spc="-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88084"/>
            <a:ext cx="7827645" cy="364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47992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manifestation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sz="24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forces</a:t>
            </a:r>
            <a:r>
              <a:rPr sz="2400" b="1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nature.	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(listed in order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decreasing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strength):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8950" indent="-476884">
              <a:lnSpc>
                <a:spcPct val="100000"/>
              </a:lnSpc>
              <a:spcBef>
                <a:spcPts val="2130"/>
              </a:spcBef>
              <a:buAutoNum type="arabicParenBoth"/>
              <a:tabLst>
                <a:tab pos="489584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</a:p>
          <a:p>
            <a:pPr marL="488950" indent="-476884">
              <a:lnSpc>
                <a:spcPct val="100000"/>
              </a:lnSpc>
              <a:spcBef>
                <a:spcPts val="2075"/>
              </a:spcBef>
              <a:buAutoNum type="arabicParenBoth"/>
              <a:tabLst>
                <a:tab pos="489584" algn="l"/>
              </a:tabLst>
            </a:pP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</a:p>
          <a:p>
            <a:pPr marL="489584" indent="-477520">
              <a:lnSpc>
                <a:spcPct val="100000"/>
              </a:lnSpc>
              <a:spcBef>
                <a:spcPts val="2070"/>
              </a:spcBef>
              <a:buAutoNum type="arabicParenBoth"/>
              <a:tabLst>
                <a:tab pos="490220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force</a:t>
            </a:r>
          </a:p>
          <a:p>
            <a:pPr marL="488950" indent="-476884">
              <a:lnSpc>
                <a:spcPct val="100000"/>
              </a:lnSpc>
              <a:spcBef>
                <a:spcPts val="2075"/>
              </a:spcBef>
              <a:buAutoNum type="arabicParenBoth"/>
              <a:tabLst>
                <a:tab pos="489584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gravitational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7082" y="514934"/>
            <a:ext cx="7464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000000"/>
                </a:solidFill>
              </a:rPr>
              <a:t>Four</a:t>
            </a:r>
            <a:r>
              <a:rPr sz="4000" spc="-40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Fundamental</a:t>
            </a:r>
            <a:r>
              <a:rPr sz="4000" spc="10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Interactions</a:t>
            </a:r>
            <a:endParaRPr sz="4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1390650"/>
          <a:ext cx="9137011" cy="5457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9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194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Interaction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257810" marR="250825" indent="2095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Relative </a:t>
                      </a:r>
                      <a:r>
                        <a:rPr sz="1800" b="1" spc="-5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Streng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Range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(m)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257175" marR="162560" indent="-83820">
                        <a:lnSpc>
                          <a:spcPct val="100000"/>
                        </a:lnSpc>
                      </a:pPr>
                      <a:r>
                        <a:rPr sz="18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article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s)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Affected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257175" marR="199390" indent="-4889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Excha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ge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Particles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8915" marR="195580" indent="5715" algn="just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Masses</a:t>
                      </a:r>
                      <a:r>
                        <a:rPr sz="18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5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Excha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ge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Particles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(GeV/c</a:t>
                      </a:r>
                      <a:r>
                        <a:rPr sz="1800" b="1" spc="-7" baseline="25462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strong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700" spc="-7" baseline="-16975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200" spc="-5" dirty="0">
                          <a:latin typeface="Trebuchet MS"/>
                          <a:cs typeface="Trebuchet MS"/>
                        </a:rPr>
                        <a:t>-15</a:t>
                      </a:r>
                      <a:r>
                        <a:rPr sz="1200" spc="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700" baseline="-16975" dirty="0">
                          <a:latin typeface="Trebuchet MS"/>
                          <a:cs typeface="Trebuchet MS"/>
                        </a:rPr>
                        <a:t>m</a:t>
                      </a:r>
                      <a:endParaRPr sz="2700" baseline="-16975">
                        <a:latin typeface="Trebuchet MS"/>
                        <a:cs typeface="Trebuchet MS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quarks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R="207645" algn="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gluons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(g)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0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electromagnetic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2700" baseline="-16975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200" dirty="0">
                          <a:latin typeface="Trebuchet MS"/>
                          <a:cs typeface="Trebuchet MS"/>
                        </a:rPr>
                        <a:t>-2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sz="4000" dirty="0">
                          <a:latin typeface="Trebuchet MS"/>
                          <a:cs typeface="Trebuchet MS"/>
                        </a:rPr>
                        <a:t>∞</a:t>
                      </a:r>
                      <a:endParaRPr sz="4000">
                        <a:latin typeface="Trebuchet MS"/>
                        <a:cs typeface="Trebuchet MS"/>
                      </a:endParaRPr>
                    </a:p>
                  </a:txBody>
                  <a:tcPr marL="0" marR="0" marT="199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75"/>
                        </a:spcBef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electrically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charged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381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R="170180" algn="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photon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(γ)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0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3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weak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2700" baseline="-16975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200" dirty="0">
                          <a:latin typeface="Trebuchet MS"/>
                          <a:cs typeface="Trebuchet MS"/>
                        </a:rPr>
                        <a:t>-6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700" spc="-7" baseline="-16975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200" spc="-5" dirty="0">
                          <a:latin typeface="Trebuchet MS"/>
                          <a:cs typeface="Trebuchet MS"/>
                        </a:rPr>
                        <a:t>-18</a:t>
                      </a:r>
                      <a:r>
                        <a:rPr sz="1200" spc="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700" baseline="-16975" dirty="0">
                          <a:latin typeface="Trebuchet MS"/>
                          <a:cs typeface="Trebuchet MS"/>
                        </a:rPr>
                        <a:t>m</a:t>
                      </a:r>
                      <a:endParaRPr sz="2700" baseline="-16975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39090" marR="153035" indent="-180340">
                        <a:lnSpc>
                          <a:spcPct val="100000"/>
                        </a:lnSpc>
                        <a:spcBef>
                          <a:spcPts val="187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quarks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spc="-5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leptons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381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R="186690" algn="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7" baseline="25462" dirty="0">
                          <a:latin typeface="Trebuchet MS"/>
                          <a:cs typeface="Trebuchet MS"/>
                        </a:rPr>
                        <a:t>+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baseline="25462" dirty="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Z</a:t>
                      </a:r>
                      <a:r>
                        <a:rPr sz="1800" baseline="25462" dirty="0">
                          <a:latin typeface="Trebuchet MS"/>
                          <a:cs typeface="Trebuchet MS"/>
                        </a:rPr>
                        <a:t>0</a:t>
                      </a:r>
                      <a:endParaRPr sz="1800" baseline="25462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87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80.4,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80.4,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91.2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381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2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gravitational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700" spc="-7" baseline="-16975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200" spc="-5" dirty="0">
                          <a:latin typeface="Trebuchet MS"/>
                          <a:cs typeface="Trebuchet MS"/>
                        </a:rPr>
                        <a:t>-43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75"/>
                        </a:spcBef>
                      </a:pPr>
                      <a:r>
                        <a:rPr sz="4000" dirty="0">
                          <a:latin typeface="Trebuchet MS"/>
                          <a:cs typeface="Trebuchet MS"/>
                        </a:rPr>
                        <a:t>∞</a:t>
                      </a:r>
                      <a:endParaRPr sz="4000">
                        <a:latin typeface="Trebuchet MS"/>
                        <a:cs typeface="Trebuchet MS"/>
                      </a:endParaRPr>
                    </a:p>
                  </a:txBody>
                  <a:tcPr marL="0" marR="0" marT="200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all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graviton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0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14934"/>
            <a:ext cx="49828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000000"/>
                </a:solidFill>
              </a:rPr>
              <a:t>Orders</a:t>
            </a:r>
            <a:r>
              <a:rPr sz="4000" spc="-4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of</a:t>
            </a:r>
            <a:r>
              <a:rPr sz="4000" spc="-40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magnitude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1672589" y="3999877"/>
            <a:ext cx="524510" cy="508000"/>
            <a:chOff x="1672589" y="3999877"/>
            <a:chExt cx="524510" cy="50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0369" y="4108462"/>
              <a:ext cx="215125" cy="2151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4725" y="4018673"/>
              <a:ext cx="215125" cy="215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3724" y="3999877"/>
              <a:ext cx="215125" cy="2151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707" y="4180598"/>
              <a:ext cx="215125" cy="215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2731" y="4279785"/>
              <a:ext cx="215125" cy="2151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5484" y="4080268"/>
              <a:ext cx="215125" cy="2151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4303" y="4292231"/>
              <a:ext cx="215125" cy="2151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2589" y="4234827"/>
              <a:ext cx="215125" cy="2151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0925" y="4163834"/>
              <a:ext cx="215125" cy="215125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1685925" y="4645914"/>
            <a:ext cx="483234" cy="104775"/>
          </a:xfrm>
          <a:custGeom>
            <a:avLst/>
            <a:gdLst/>
            <a:ahLst/>
            <a:cxnLst/>
            <a:rect l="l" t="t" r="r" b="b"/>
            <a:pathLst>
              <a:path w="483235" h="104775">
                <a:moveTo>
                  <a:pt x="88392" y="1016"/>
                </a:moveTo>
                <a:lnTo>
                  <a:pt x="85470" y="2793"/>
                </a:lnTo>
                <a:lnTo>
                  <a:pt x="0" y="53086"/>
                </a:lnTo>
                <a:lnTo>
                  <a:pt x="85725" y="102743"/>
                </a:lnTo>
                <a:lnTo>
                  <a:pt x="88773" y="104393"/>
                </a:lnTo>
                <a:lnTo>
                  <a:pt x="92710" y="103378"/>
                </a:lnTo>
                <a:lnTo>
                  <a:pt x="94487" y="100330"/>
                </a:lnTo>
                <a:lnTo>
                  <a:pt x="96138" y="97281"/>
                </a:lnTo>
                <a:lnTo>
                  <a:pt x="95123" y="93472"/>
                </a:lnTo>
                <a:lnTo>
                  <a:pt x="36139" y="59309"/>
                </a:lnTo>
                <a:lnTo>
                  <a:pt x="12573" y="59309"/>
                </a:lnTo>
                <a:lnTo>
                  <a:pt x="12573" y="46609"/>
                </a:lnTo>
                <a:lnTo>
                  <a:pt x="35985" y="46531"/>
                </a:lnTo>
                <a:lnTo>
                  <a:pt x="94868" y="11937"/>
                </a:lnTo>
                <a:lnTo>
                  <a:pt x="95885" y="8128"/>
                </a:lnTo>
                <a:lnTo>
                  <a:pt x="92329" y="2031"/>
                </a:lnTo>
                <a:lnTo>
                  <a:pt x="88392" y="1016"/>
                </a:lnTo>
                <a:close/>
              </a:path>
              <a:path w="483235" h="104775">
                <a:moveTo>
                  <a:pt x="472145" y="45085"/>
                </a:moveTo>
                <a:lnTo>
                  <a:pt x="470407" y="45085"/>
                </a:lnTo>
                <a:lnTo>
                  <a:pt x="470535" y="57785"/>
                </a:lnTo>
                <a:lnTo>
                  <a:pt x="447000" y="57863"/>
                </a:lnTo>
                <a:lnTo>
                  <a:pt x="391160" y="90678"/>
                </a:lnTo>
                <a:lnTo>
                  <a:pt x="388238" y="92456"/>
                </a:lnTo>
                <a:lnTo>
                  <a:pt x="387223" y="96393"/>
                </a:lnTo>
                <a:lnTo>
                  <a:pt x="390779" y="102488"/>
                </a:lnTo>
                <a:lnTo>
                  <a:pt x="394588" y="103378"/>
                </a:lnTo>
                <a:lnTo>
                  <a:pt x="397637" y="101727"/>
                </a:lnTo>
                <a:lnTo>
                  <a:pt x="483107" y="51435"/>
                </a:lnTo>
                <a:lnTo>
                  <a:pt x="472145" y="45085"/>
                </a:lnTo>
                <a:close/>
              </a:path>
              <a:path w="483235" h="104775">
                <a:moveTo>
                  <a:pt x="35985" y="46531"/>
                </a:moveTo>
                <a:lnTo>
                  <a:pt x="12573" y="46609"/>
                </a:lnTo>
                <a:lnTo>
                  <a:pt x="12573" y="59309"/>
                </a:lnTo>
                <a:lnTo>
                  <a:pt x="36005" y="59231"/>
                </a:lnTo>
                <a:lnTo>
                  <a:pt x="34605" y="58419"/>
                </a:lnTo>
                <a:lnTo>
                  <a:pt x="15748" y="58419"/>
                </a:lnTo>
                <a:lnTo>
                  <a:pt x="15748" y="47498"/>
                </a:lnTo>
                <a:lnTo>
                  <a:pt x="34339" y="47498"/>
                </a:lnTo>
                <a:lnTo>
                  <a:pt x="35985" y="46531"/>
                </a:lnTo>
                <a:close/>
              </a:path>
              <a:path w="483235" h="104775">
                <a:moveTo>
                  <a:pt x="36005" y="59231"/>
                </a:moveTo>
                <a:lnTo>
                  <a:pt x="12573" y="59309"/>
                </a:lnTo>
                <a:lnTo>
                  <a:pt x="36139" y="59309"/>
                </a:lnTo>
                <a:lnTo>
                  <a:pt x="36005" y="59231"/>
                </a:lnTo>
                <a:close/>
              </a:path>
              <a:path w="483235" h="104775">
                <a:moveTo>
                  <a:pt x="446844" y="45163"/>
                </a:moveTo>
                <a:lnTo>
                  <a:pt x="35985" y="46531"/>
                </a:lnTo>
                <a:lnTo>
                  <a:pt x="25109" y="52920"/>
                </a:lnTo>
                <a:lnTo>
                  <a:pt x="36005" y="59231"/>
                </a:lnTo>
                <a:lnTo>
                  <a:pt x="447000" y="57863"/>
                </a:lnTo>
                <a:lnTo>
                  <a:pt x="457817" y="51506"/>
                </a:lnTo>
                <a:lnTo>
                  <a:pt x="446844" y="45163"/>
                </a:lnTo>
                <a:close/>
              </a:path>
              <a:path w="483235" h="104775">
                <a:moveTo>
                  <a:pt x="15748" y="47498"/>
                </a:moveTo>
                <a:lnTo>
                  <a:pt x="15748" y="58419"/>
                </a:lnTo>
                <a:lnTo>
                  <a:pt x="25109" y="52920"/>
                </a:lnTo>
                <a:lnTo>
                  <a:pt x="15748" y="47498"/>
                </a:lnTo>
                <a:close/>
              </a:path>
              <a:path w="483235" h="104775">
                <a:moveTo>
                  <a:pt x="25109" y="52920"/>
                </a:moveTo>
                <a:lnTo>
                  <a:pt x="15748" y="58419"/>
                </a:lnTo>
                <a:lnTo>
                  <a:pt x="34605" y="58419"/>
                </a:lnTo>
                <a:lnTo>
                  <a:pt x="25109" y="52920"/>
                </a:lnTo>
                <a:close/>
              </a:path>
              <a:path w="483235" h="104775">
                <a:moveTo>
                  <a:pt x="457817" y="51506"/>
                </a:moveTo>
                <a:lnTo>
                  <a:pt x="447000" y="57863"/>
                </a:lnTo>
                <a:lnTo>
                  <a:pt x="470535" y="57785"/>
                </a:lnTo>
                <a:lnTo>
                  <a:pt x="470527" y="57023"/>
                </a:lnTo>
                <a:lnTo>
                  <a:pt x="467360" y="57023"/>
                </a:lnTo>
                <a:lnTo>
                  <a:pt x="457817" y="51506"/>
                </a:lnTo>
                <a:close/>
              </a:path>
              <a:path w="483235" h="104775">
                <a:moveTo>
                  <a:pt x="467232" y="45974"/>
                </a:moveTo>
                <a:lnTo>
                  <a:pt x="457817" y="51506"/>
                </a:lnTo>
                <a:lnTo>
                  <a:pt x="467360" y="57023"/>
                </a:lnTo>
                <a:lnTo>
                  <a:pt x="467232" y="45974"/>
                </a:lnTo>
                <a:close/>
              </a:path>
              <a:path w="483235" h="104775">
                <a:moveTo>
                  <a:pt x="470416" y="45974"/>
                </a:moveTo>
                <a:lnTo>
                  <a:pt x="467232" y="45974"/>
                </a:lnTo>
                <a:lnTo>
                  <a:pt x="467360" y="57023"/>
                </a:lnTo>
                <a:lnTo>
                  <a:pt x="470527" y="57023"/>
                </a:lnTo>
                <a:lnTo>
                  <a:pt x="470416" y="45974"/>
                </a:lnTo>
                <a:close/>
              </a:path>
              <a:path w="483235" h="104775">
                <a:moveTo>
                  <a:pt x="34339" y="47498"/>
                </a:moveTo>
                <a:lnTo>
                  <a:pt x="15748" y="47498"/>
                </a:lnTo>
                <a:lnTo>
                  <a:pt x="25109" y="52920"/>
                </a:lnTo>
                <a:lnTo>
                  <a:pt x="34339" y="47498"/>
                </a:lnTo>
                <a:close/>
              </a:path>
              <a:path w="483235" h="104775">
                <a:moveTo>
                  <a:pt x="470407" y="45085"/>
                </a:moveTo>
                <a:lnTo>
                  <a:pt x="446844" y="45163"/>
                </a:lnTo>
                <a:lnTo>
                  <a:pt x="457817" y="51506"/>
                </a:lnTo>
                <a:lnTo>
                  <a:pt x="467232" y="45974"/>
                </a:lnTo>
                <a:lnTo>
                  <a:pt x="470416" y="45974"/>
                </a:lnTo>
                <a:lnTo>
                  <a:pt x="470407" y="45085"/>
                </a:lnTo>
                <a:close/>
              </a:path>
              <a:path w="483235" h="104775">
                <a:moveTo>
                  <a:pt x="394335" y="0"/>
                </a:moveTo>
                <a:lnTo>
                  <a:pt x="390398" y="1016"/>
                </a:lnTo>
                <a:lnTo>
                  <a:pt x="386842" y="7112"/>
                </a:lnTo>
                <a:lnTo>
                  <a:pt x="387985" y="11049"/>
                </a:lnTo>
                <a:lnTo>
                  <a:pt x="390906" y="12827"/>
                </a:lnTo>
                <a:lnTo>
                  <a:pt x="446844" y="45163"/>
                </a:lnTo>
                <a:lnTo>
                  <a:pt x="472145" y="45085"/>
                </a:lnTo>
                <a:lnTo>
                  <a:pt x="394335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258690" y="3717417"/>
            <a:ext cx="766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7" baseline="-16975" dirty="0">
                <a:latin typeface="Trebuchet MS"/>
                <a:cs typeface="Trebuchet MS"/>
              </a:rPr>
              <a:t>10</a:t>
            </a:r>
            <a:r>
              <a:rPr sz="1200" spc="-5" dirty="0">
                <a:latin typeface="Trebuchet MS"/>
                <a:cs typeface="Trebuchet MS"/>
              </a:rPr>
              <a:t>-14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2700" baseline="-16975" dirty="0">
                <a:latin typeface="Trebuchet MS"/>
                <a:cs typeface="Trebuchet MS"/>
              </a:rPr>
              <a:t>m</a:t>
            </a:r>
            <a:endParaRPr sz="2700" baseline="-16975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46605" y="4754626"/>
            <a:ext cx="766445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700" spc="-7" baseline="-16975" dirty="0">
                <a:latin typeface="Trebuchet MS"/>
                <a:cs typeface="Trebuchet MS"/>
              </a:rPr>
              <a:t>10</a:t>
            </a:r>
            <a:r>
              <a:rPr sz="1200" spc="-5" dirty="0">
                <a:latin typeface="Trebuchet MS"/>
                <a:cs typeface="Trebuchet MS"/>
              </a:rPr>
              <a:t>-15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2700" baseline="-16975" dirty="0">
                <a:latin typeface="Trebuchet MS"/>
                <a:cs typeface="Trebuchet MS"/>
              </a:rPr>
              <a:t>m</a:t>
            </a:r>
            <a:endParaRPr sz="2700" baseline="-16975">
              <a:latin typeface="Trebuchet MS"/>
              <a:cs typeface="Trebuchet MS"/>
            </a:endParaRPr>
          </a:p>
          <a:p>
            <a:pPr marR="3175" algn="ctr">
              <a:lnSpc>
                <a:spcPct val="100000"/>
              </a:lnSpc>
              <a:spcBef>
                <a:spcPts val="1825"/>
              </a:spcBef>
            </a:pPr>
            <a:r>
              <a:rPr sz="180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4545" y="1468323"/>
            <a:ext cx="7879715" cy="190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9455" lvl="1" indent="-669290">
              <a:lnSpc>
                <a:spcPct val="100000"/>
              </a:lnSpc>
              <a:spcBef>
                <a:spcPts val="100"/>
              </a:spcBef>
              <a:buAutoNum type="arabicPlain" startAt="14"/>
              <a:tabLst>
                <a:tab pos="720090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m: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substance.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marR="43180" lvl="1">
              <a:lnSpc>
                <a:spcPct val="100000"/>
              </a:lnSpc>
              <a:spcBef>
                <a:spcPts val="2475"/>
              </a:spcBef>
              <a:buAutoNum type="arabicPlain" startAt="14"/>
              <a:tabLst>
                <a:tab pos="720090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m: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atom, and the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of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force.</a:t>
            </a:r>
          </a:p>
          <a:p>
            <a:pPr marL="50800">
              <a:lnSpc>
                <a:spcPct val="100000"/>
              </a:lnSpc>
              <a:spcBef>
                <a:spcPts val="775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2400" spc="-7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-18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m: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weak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926079" y="5083302"/>
            <a:ext cx="2203450" cy="5492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663575" marR="30480" indent="-626110">
              <a:lnSpc>
                <a:spcPts val="1970"/>
              </a:lnSpc>
              <a:spcBef>
                <a:spcPts val="325"/>
              </a:spcBef>
            </a:pPr>
            <a:r>
              <a:rPr sz="1800" spc="-5" dirty="0">
                <a:latin typeface="Trebuchet MS"/>
                <a:cs typeface="Trebuchet MS"/>
              </a:rPr>
              <a:t>smaller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than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this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dot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2700" spc="-7" baseline="-16975" dirty="0">
                <a:latin typeface="Trebuchet MS"/>
                <a:cs typeface="Trebuchet MS"/>
              </a:rPr>
              <a:t>10</a:t>
            </a:r>
            <a:r>
              <a:rPr sz="1200" spc="-5" dirty="0">
                <a:latin typeface="Trebuchet MS"/>
                <a:cs typeface="Trebuchet MS"/>
              </a:rPr>
              <a:t>−18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2700" baseline="-16975" dirty="0">
                <a:latin typeface="Trebuchet MS"/>
                <a:cs typeface="Trebuchet MS"/>
              </a:rPr>
              <a:t>m</a:t>
            </a:r>
            <a:endParaRPr sz="2700" baseline="-16975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65908" y="5265546"/>
            <a:ext cx="705485" cy="229235"/>
          </a:xfrm>
          <a:custGeom>
            <a:avLst/>
            <a:gdLst/>
            <a:ahLst/>
            <a:cxnLst/>
            <a:rect l="l" t="t" r="r" b="b"/>
            <a:pathLst>
              <a:path w="705485" h="229235">
                <a:moveTo>
                  <a:pt x="75438" y="129285"/>
                </a:moveTo>
                <a:lnTo>
                  <a:pt x="71501" y="129285"/>
                </a:lnTo>
                <a:lnTo>
                  <a:pt x="68961" y="131825"/>
                </a:lnTo>
                <a:lnTo>
                  <a:pt x="0" y="203072"/>
                </a:lnTo>
                <a:lnTo>
                  <a:pt x="99314" y="228853"/>
                </a:lnTo>
                <a:lnTo>
                  <a:pt x="102870" y="226821"/>
                </a:lnTo>
                <a:lnTo>
                  <a:pt x="103759" y="223519"/>
                </a:lnTo>
                <a:lnTo>
                  <a:pt x="104521" y="220090"/>
                </a:lnTo>
                <a:lnTo>
                  <a:pt x="102489" y="216661"/>
                </a:lnTo>
                <a:lnTo>
                  <a:pt x="60879" y="205739"/>
                </a:lnTo>
                <a:lnTo>
                  <a:pt x="13843" y="205739"/>
                </a:lnTo>
                <a:lnTo>
                  <a:pt x="10414" y="193547"/>
                </a:lnTo>
                <a:lnTo>
                  <a:pt x="33119" y="187191"/>
                </a:lnTo>
                <a:lnTo>
                  <a:pt x="78105" y="140715"/>
                </a:lnTo>
                <a:lnTo>
                  <a:pt x="80645" y="138175"/>
                </a:lnTo>
                <a:lnTo>
                  <a:pt x="80518" y="134111"/>
                </a:lnTo>
                <a:lnTo>
                  <a:pt x="75438" y="129285"/>
                </a:lnTo>
                <a:close/>
              </a:path>
              <a:path w="705485" h="229235">
                <a:moveTo>
                  <a:pt x="33119" y="187191"/>
                </a:moveTo>
                <a:lnTo>
                  <a:pt x="10414" y="193547"/>
                </a:lnTo>
                <a:lnTo>
                  <a:pt x="13843" y="205739"/>
                </a:lnTo>
                <a:lnTo>
                  <a:pt x="19740" y="204088"/>
                </a:lnTo>
                <a:lnTo>
                  <a:pt x="16764" y="204088"/>
                </a:lnTo>
                <a:lnTo>
                  <a:pt x="13843" y="193420"/>
                </a:lnTo>
                <a:lnTo>
                  <a:pt x="27089" y="193420"/>
                </a:lnTo>
                <a:lnTo>
                  <a:pt x="33119" y="187191"/>
                </a:lnTo>
                <a:close/>
              </a:path>
              <a:path w="705485" h="229235">
                <a:moveTo>
                  <a:pt x="36578" y="199375"/>
                </a:moveTo>
                <a:lnTo>
                  <a:pt x="13843" y="205739"/>
                </a:lnTo>
                <a:lnTo>
                  <a:pt x="60879" y="205739"/>
                </a:lnTo>
                <a:lnTo>
                  <a:pt x="36578" y="199375"/>
                </a:lnTo>
                <a:close/>
              </a:path>
              <a:path w="705485" h="229235">
                <a:moveTo>
                  <a:pt x="13843" y="193420"/>
                </a:moveTo>
                <a:lnTo>
                  <a:pt x="16764" y="204088"/>
                </a:lnTo>
                <a:lnTo>
                  <a:pt x="24410" y="196188"/>
                </a:lnTo>
                <a:lnTo>
                  <a:pt x="13843" y="193420"/>
                </a:lnTo>
                <a:close/>
              </a:path>
              <a:path w="705485" h="229235">
                <a:moveTo>
                  <a:pt x="24410" y="196188"/>
                </a:moveTo>
                <a:lnTo>
                  <a:pt x="16764" y="204088"/>
                </a:lnTo>
                <a:lnTo>
                  <a:pt x="19740" y="204088"/>
                </a:lnTo>
                <a:lnTo>
                  <a:pt x="36578" y="199375"/>
                </a:lnTo>
                <a:lnTo>
                  <a:pt x="24410" y="196188"/>
                </a:lnTo>
                <a:close/>
              </a:path>
              <a:path w="705485" h="229235">
                <a:moveTo>
                  <a:pt x="701802" y="0"/>
                </a:moveTo>
                <a:lnTo>
                  <a:pt x="33119" y="187191"/>
                </a:lnTo>
                <a:lnTo>
                  <a:pt x="24410" y="196188"/>
                </a:lnTo>
                <a:lnTo>
                  <a:pt x="36578" y="199375"/>
                </a:lnTo>
                <a:lnTo>
                  <a:pt x="705231" y="12191"/>
                </a:lnTo>
                <a:lnTo>
                  <a:pt x="701802" y="0"/>
                </a:lnTo>
                <a:close/>
              </a:path>
              <a:path w="705485" h="229235">
                <a:moveTo>
                  <a:pt x="27089" y="193420"/>
                </a:moveTo>
                <a:lnTo>
                  <a:pt x="13843" y="193420"/>
                </a:lnTo>
                <a:lnTo>
                  <a:pt x="24410" y="196188"/>
                </a:lnTo>
                <a:lnTo>
                  <a:pt x="27089" y="19342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01494" y="4196969"/>
            <a:ext cx="4831080" cy="105410"/>
          </a:xfrm>
          <a:custGeom>
            <a:avLst/>
            <a:gdLst/>
            <a:ahLst/>
            <a:cxnLst/>
            <a:rect l="l" t="t" r="r" b="b"/>
            <a:pathLst>
              <a:path w="4831080" h="105410">
                <a:moveTo>
                  <a:pt x="88645" y="1523"/>
                </a:moveTo>
                <a:lnTo>
                  <a:pt x="0" y="53212"/>
                </a:lnTo>
                <a:lnTo>
                  <a:pt x="88645" y="104901"/>
                </a:lnTo>
                <a:lnTo>
                  <a:pt x="92582" y="103885"/>
                </a:lnTo>
                <a:lnTo>
                  <a:pt x="96138" y="97789"/>
                </a:lnTo>
                <a:lnTo>
                  <a:pt x="95123" y="93979"/>
                </a:lnTo>
                <a:lnTo>
                  <a:pt x="36122" y="59562"/>
                </a:lnTo>
                <a:lnTo>
                  <a:pt x="12573" y="59562"/>
                </a:lnTo>
                <a:lnTo>
                  <a:pt x="12573" y="46862"/>
                </a:lnTo>
                <a:lnTo>
                  <a:pt x="36102" y="46855"/>
                </a:lnTo>
                <a:lnTo>
                  <a:pt x="94995" y="12445"/>
                </a:lnTo>
                <a:lnTo>
                  <a:pt x="96012" y="8635"/>
                </a:lnTo>
                <a:lnTo>
                  <a:pt x="94233" y="5587"/>
                </a:lnTo>
                <a:lnTo>
                  <a:pt x="92582" y="2539"/>
                </a:lnTo>
                <a:lnTo>
                  <a:pt x="88645" y="1523"/>
                </a:lnTo>
                <a:close/>
              </a:path>
              <a:path w="4831080" h="105410">
                <a:moveTo>
                  <a:pt x="4819681" y="45338"/>
                </a:moveTo>
                <a:lnTo>
                  <a:pt x="4817999" y="45338"/>
                </a:lnTo>
                <a:lnTo>
                  <a:pt x="4817999" y="58038"/>
                </a:lnTo>
                <a:lnTo>
                  <a:pt x="4794436" y="58046"/>
                </a:lnTo>
                <a:lnTo>
                  <a:pt x="4738497" y="90677"/>
                </a:lnTo>
                <a:lnTo>
                  <a:pt x="4735576" y="92455"/>
                </a:lnTo>
                <a:lnTo>
                  <a:pt x="4734559" y="96265"/>
                </a:lnTo>
                <a:lnTo>
                  <a:pt x="4736210" y="99313"/>
                </a:lnTo>
                <a:lnTo>
                  <a:pt x="4737988" y="102361"/>
                </a:lnTo>
                <a:lnTo>
                  <a:pt x="4741926" y="103377"/>
                </a:lnTo>
                <a:lnTo>
                  <a:pt x="4830572" y="51688"/>
                </a:lnTo>
                <a:lnTo>
                  <a:pt x="4819681" y="45338"/>
                </a:lnTo>
                <a:close/>
              </a:path>
              <a:path w="4831080" h="105410">
                <a:moveTo>
                  <a:pt x="36102" y="46855"/>
                </a:moveTo>
                <a:lnTo>
                  <a:pt x="12573" y="46862"/>
                </a:lnTo>
                <a:lnTo>
                  <a:pt x="12573" y="59562"/>
                </a:lnTo>
                <a:lnTo>
                  <a:pt x="36109" y="59555"/>
                </a:lnTo>
                <a:lnTo>
                  <a:pt x="34598" y="58673"/>
                </a:lnTo>
                <a:lnTo>
                  <a:pt x="15875" y="58673"/>
                </a:lnTo>
                <a:lnTo>
                  <a:pt x="15875" y="47751"/>
                </a:lnTo>
                <a:lnTo>
                  <a:pt x="34568" y="47751"/>
                </a:lnTo>
                <a:lnTo>
                  <a:pt x="36102" y="46855"/>
                </a:lnTo>
                <a:close/>
              </a:path>
              <a:path w="4831080" h="105410">
                <a:moveTo>
                  <a:pt x="36109" y="59555"/>
                </a:moveTo>
                <a:lnTo>
                  <a:pt x="12573" y="59562"/>
                </a:lnTo>
                <a:lnTo>
                  <a:pt x="36122" y="59562"/>
                </a:lnTo>
                <a:close/>
              </a:path>
              <a:path w="4831080" h="105410">
                <a:moveTo>
                  <a:pt x="4794462" y="45346"/>
                </a:moveTo>
                <a:lnTo>
                  <a:pt x="36089" y="46862"/>
                </a:lnTo>
                <a:lnTo>
                  <a:pt x="25229" y="53208"/>
                </a:lnTo>
                <a:lnTo>
                  <a:pt x="36109" y="59555"/>
                </a:lnTo>
                <a:lnTo>
                  <a:pt x="4794449" y="58038"/>
                </a:lnTo>
                <a:lnTo>
                  <a:pt x="4805335" y="51688"/>
                </a:lnTo>
                <a:lnTo>
                  <a:pt x="4794462" y="45346"/>
                </a:lnTo>
                <a:close/>
              </a:path>
              <a:path w="4831080" h="105410">
                <a:moveTo>
                  <a:pt x="15875" y="47751"/>
                </a:moveTo>
                <a:lnTo>
                  <a:pt x="15875" y="58673"/>
                </a:lnTo>
                <a:lnTo>
                  <a:pt x="25229" y="53208"/>
                </a:lnTo>
                <a:lnTo>
                  <a:pt x="15875" y="47751"/>
                </a:lnTo>
                <a:close/>
              </a:path>
              <a:path w="4831080" h="105410">
                <a:moveTo>
                  <a:pt x="25229" y="53208"/>
                </a:moveTo>
                <a:lnTo>
                  <a:pt x="15875" y="58673"/>
                </a:lnTo>
                <a:lnTo>
                  <a:pt x="34598" y="58673"/>
                </a:lnTo>
                <a:lnTo>
                  <a:pt x="25229" y="53208"/>
                </a:lnTo>
                <a:close/>
              </a:path>
              <a:path w="4831080" h="105410">
                <a:moveTo>
                  <a:pt x="4805335" y="51688"/>
                </a:moveTo>
                <a:lnTo>
                  <a:pt x="4794436" y="58046"/>
                </a:lnTo>
                <a:lnTo>
                  <a:pt x="4817999" y="58038"/>
                </a:lnTo>
                <a:lnTo>
                  <a:pt x="4817999" y="57149"/>
                </a:lnTo>
                <a:lnTo>
                  <a:pt x="4814697" y="57149"/>
                </a:lnTo>
                <a:lnTo>
                  <a:pt x="4805335" y="51688"/>
                </a:lnTo>
                <a:close/>
              </a:path>
              <a:path w="4831080" h="105410">
                <a:moveTo>
                  <a:pt x="4814697" y="46227"/>
                </a:moveTo>
                <a:lnTo>
                  <a:pt x="4805335" y="51688"/>
                </a:lnTo>
                <a:lnTo>
                  <a:pt x="4814697" y="57149"/>
                </a:lnTo>
                <a:lnTo>
                  <a:pt x="4814697" y="46227"/>
                </a:lnTo>
                <a:close/>
              </a:path>
              <a:path w="4831080" h="105410">
                <a:moveTo>
                  <a:pt x="4817999" y="46227"/>
                </a:moveTo>
                <a:lnTo>
                  <a:pt x="4814697" y="46227"/>
                </a:lnTo>
                <a:lnTo>
                  <a:pt x="4814697" y="57149"/>
                </a:lnTo>
                <a:lnTo>
                  <a:pt x="4817999" y="57149"/>
                </a:lnTo>
                <a:lnTo>
                  <a:pt x="4817999" y="46227"/>
                </a:lnTo>
                <a:close/>
              </a:path>
              <a:path w="4831080" h="105410">
                <a:moveTo>
                  <a:pt x="34568" y="47751"/>
                </a:moveTo>
                <a:lnTo>
                  <a:pt x="15875" y="47751"/>
                </a:lnTo>
                <a:lnTo>
                  <a:pt x="25229" y="53208"/>
                </a:lnTo>
                <a:lnTo>
                  <a:pt x="34568" y="47751"/>
                </a:lnTo>
                <a:close/>
              </a:path>
              <a:path w="4831080" h="105410">
                <a:moveTo>
                  <a:pt x="4817999" y="45338"/>
                </a:moveTo>
                <a:lnTo>
                  <a:pt x="4794462" y="45346"/>
                </a:lnTo>
                <a:lnTo>
                  <a:pt x="4805335" y="51688"/>
                </a:lnTo>
                <a:lnTo>
                  <a:pt x="4814697" y="46227"/>
                </a:lnTo>
                <a:lnTo>
                  <a:pt x="4817999" y="46227"/>
                </a:lnTo>
                <a:lnTo>
                  <a:pt x="4817999" y="45338"/>
                </a:lnTo>
                <a:close/>
              </a:path>
              <a:path w="4831080" h="105410">
                <a:moveTo>
                  <a:pt x="4741926" y="0"/>
                </a:moveTo>
                <a:lnTo>
                  <a:pt x="4737988" y="1015"/>
                </a:lnTo>
                <a:lnTo>
                  <a:pt x="4734433" y="7111"/>
                </a:lnTo>
                <a:lnTo>
                  <a:pt x="4735449" y="10921"/>
                </a:lnTo>
                <a:lnTo>
                  <a:pt x="4794462" y="45346"/>
                </a:lnTo>
                <a:lnTo>
                  <a:pt x="4819681" y="45338"/>
                </a:lnTo>
                <a:lnTo>
                  <a:pt x="4741926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7197090" y="3974477"/>
            <a:ext cx="524510" cy="508000"/>
            <a:chOff x="7197090" y="3974477"/>
            <a:chExt cx="524510" cy="50800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0" y="4083062"/>
              <a:ext cx="215125" cy="21512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9226" y="3993273"/>
              <a:ext cx="215125" cy="2151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8225" y="3974477"/>
              <a:ext cx="215125" cy="2151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06208" y="4155198"/>
              <a:ext cx="215125" cy="2151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7232" y="4254385"/>
              <a:ext cx="215125" cy="2151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5" y="4054868"/>
              <a:ext cx="215125" cy="21512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48804" y="4266831"/>
              <a:ext cx="215125" cy="21512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7090" y="4209427"/>
              <a:ext cx="215125" cy="21512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45426" y="4138434"/>
              <a:ext cx="215125" cy="2151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65678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pc="-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</a:t>
            </a:r>
            <a:r>
              <a:rPr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517396"/>
            <a:ext cx="7262495" cy="324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271145">
              <a:lnSpc>
                <a:spcPct val="100000"/>
              </a:lnSpc>
              <a:spcBef>
                <a:spcPts val="100"/>
              </a:spcBef>
              <a:tabLst>
                <a:tab pos="3667760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very </a:t>
            </a:r>
            <a:r>
              <a:rPr sz="2400" b="1" i="1" spc="-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attractive </a:t>
            </a:r>
            <a:r>
              <a:rPr sz="2400" b="1" i="1" spc="-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short-range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</a:t>
            </a:r>
            <a:r>
              <a:rPr sz="2400" spc="-7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-15</a:t>
            </a:r>
            <a:r>
              <a:rPr sz="2400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binds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protons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neutrons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together.	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strongest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forces,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a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</a:t>
            </a:r>
            <a:r>
              <a:rPr sz="2400" spc="-7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-15</a:t>
            </a:r>
            <a:r>
              <a:rPr sz="2400" spc="390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marR="17780">
              <a:lnSpc>
                <a:spcPct val="100000"/>
              </a:lnSpc>
              <a:spcBef>
                <a:spcPts val="229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binds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quarks</a:t>
            </a:r>
            <a:r>
              <a:rPr sz="24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protons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neutrons </a:t>
            </a:r>
            <a:r>
              <a:rPr sz="2400" spc="-7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exotic subatomic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19081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Quar</a:t>
            </a:r>
            <a:r>
              <a:rPr spc="-15" dirty="0">
                <a:solidFill>
                  <a:srgbClr val="000000"/>
                </a:solidFill>
              </a:rPr>
              <a:t>k</a:t>
            </a:r>
            <a:r>
              <a:rPr dirty="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7396"/>
            <a:ext cx="7408545" cy="270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702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family of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particles that comprise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matter,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neutrons.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strong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force,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always bound</a:t>
            </a:r>
            <a:r>
              <a:rPr sz="2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" marR="5080" algn="just">
              <a:lnSpc>
                <a:spcPct val="100000"/>
              </a:lnSpc>
              <a:spcBef>
                <a:spcPts val="930"/>
              </a:spcBef>
              <a:tabLst>
                <a:tab pos="136715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	consists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two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“up”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“down”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quark,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neutron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two “down”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quarks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“up”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3125" y="4643754"/>
            <a:ext cx="700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proton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8550" y="4626355"/>
            <a:ext cx="825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neutron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86300" y="5079491"/>
            <a:ext cx="1262380" cy="1262380"/>
            <a:chOff x="4686300" y="5079491"/>
            <a:chExt cx="1262380" cy="12623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6300" y="5079491"/>
              <a:ext cx="1261872" cy="12618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5265" y="5257825"/>
              <a:ext cx="530809" cy="53080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68342" y="5331840"/>
              <a:ext cx="530809" cy="5308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7018" y="5741860"/>
              <a:ext cx="515747" cy="51574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56232" y="5084064"/>
            <a:ext cx="1289685" cy="1289685"/>
            <a:chOff x="1856232" y="5084064"/>
            <a:chExt cx="1289685" cy="128968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6232" y="5084064"/>
              <a:ext cx="1289304" cy="12893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5241" y="5224335"/>
              <a:ext cx="515746" cy="5157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4318" y="5365673"/>
              <a:ext cx="515746" cy="5157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3224" y="5715025"/>
              <a:ext cx="530809" cy="5308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70491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The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dirty="0"/>
              <a:t>electromagnetic</a:t>
            </a:r>
            <a:r>
              <a:rPr spc="-80" dirty="0"/>
              <a:t> </a:t>
            </a:r>
            <a:r>
              <a:rPr spc="-5" dirty="0">
                <a:solidFill>
                  <a:srgbClr val="000000"/>
                </a:solidFill>
              </a:rPr>
              <a:t>force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290" y="1614296"/>
            <a:ext cx="786003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i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sz="2400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long-range</a:t>
            </a:r>
            <a:r>
              <a:rPr sz="2400" b="1" i="1" spc="1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with</a:t>
            </a:r>
            <a:r>
              <a:rPr sz="2400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unlimited</a:t>
            </a:r>
            <a:r>
              <a:rPr sz="2400" i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</a:t>
            </a:r>
            <a:r>
              <a:rPr sz="2400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sz="2400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sz="2400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objects</a:t>
            </a:r>
            <a:r>
              <a:rPr sz="2400" i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possessing</a:t>
            </a:r>
            <a:r>
              <a:rPr sz="2400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</a:t>
            </a:r>
            <a:r>
              <a:rPr sz="2400" i="1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charge.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binds</a:t>
            </a:r>
            <a:r>
              <a:rPr sz="2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molecules</a:t>
            </a:r>
            <a:r>
              <a:rPr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solids.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475" y="3984167"/>
            <a:ext cx="3355086" cy="25163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9428" y="3859352"/>
            <a:ext cx="2826422" cy="28264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8615" y="348700"/>
            <a:ext cx="2154016" cy="21540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886" y="3197720"/>
            <a:ext cx="513727" cy="5137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1683" y="3206483"/>
            <a:ext cx="513727" cy="5137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8002" y="5501208"/>
            <a:ext cx="513727" cy="51372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49745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The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dirty="0"/>
              <a:t>electric</a:t>
            </a:r>
            <a:r>
              <a:rPr spc="-75" dirty="0"/>
              <a:t> </a:t>
            </a:r>
            <a:r>
              <a:rPr spc="-5" dirty="0">
                <a:solidFill>
                  <a:srgbClr val="000000"/>
                </a:solidFill>
              </a:rPr>
              <a:t>force,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381709"/>
            <a:ext cx="7491095" cy="48115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5349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</a:t>
            </a:r>
            <a:r>
              <a:rPr sz="2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force,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attractive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repulsive</a:t>
            </a:r>
            <a:r>
              <a:rPr sz="2400" b="1" i="1" spc="2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charges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involved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positive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negative(-).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2475" marR="19050">
              <a:lnSpc>
                <a:spcPct val="100000"/>
              </a:lnSpc>
              <a:spcBef>
                <a:spcPts val="900"/>
              </a:spcBef>
            </a:pPr>
            <a:r>
              <a:rPr sz="24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repel</a:t>
            </a:r>
            <a:r>
              <a:rPr sz="2400" b="1" i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2475" marR="5080">
              <a:lnSpc>
                <a:spcPct val="100000"/>
              </a:lnSpc>
            </a:pPr>
            <a:r>
              <a:rPr sz="24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charges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repel</a:t>
            </a:r>
            <a:r>
              <a:rPr sz="2400" b="1" i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3990" marR="76200" algn="just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</a:t>
            </a:r>
            <a:r>
              <a:rPr sz="2400" spc="-7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 will </a:t>
            </a:r>
            <a:r>
              <a:rPr sz="2400" b="1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attract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3183" y="3409060"/>
            <a:ext cx="807085" cy="103505"/>
          </a:xfrm>
          <a:custGeom>
            <a:avLst/>
            <a:gdLst/>
            <a:ahLst/>
            <a:cxnLst/>
            <a:rect l="l" t="t" r="r" b="b"/>
            <a:pathLst>
              <a:path w="807085" h="103504">
                <a:moveTo>
                  <a:pt x="88709" y="0"/>
                </a:moveTo>
                <a:lnTo>
                  <a:pt x="0" y="51562"/>
                </a:lnTo>
                <a:lnTo>
                  <a:pt x="88557" y="103377"/>
                </a:lnTo>
                <a:lnTo>
                  <a:pt x="92455" y="102362"/>
                </a:lnTo>
                <a:lnTo>
                  <a:pt x="94221" y="99313"/>
                </a:lnTo>
                <a:lnTo>
                  <a:pt x="95986" y="96392"/>
                </a:lnTo>
                <a:lnTo>
                  <a:pt x="94970" y="92455"/>
                </a:lnTo>
                <a:lnTo>
                  <a:pt x="36038" y="57945"/>
                </a:lnTo>
                <a:lnTo>
                  <a:pt x="12598" y="57912"/>
                </a:lnTo>
                <a:lnTo>
                  <a:pt x="12611" y="45212"/>
                </a:lnTo>
                <a:lnTo>
                  <a:pt x="36280" y="45212"/>
                </a:lnTo>
                <a:lnTo>
                  <a:pt x="92062" y="12700"/>
                </a:lnTo>
                <a:lnTo>
                  <a:pt x="95084" y="11049"/>
                </a:lnTo>
                <a:lnTo>
                  <a:pt x="96113" y="7112"/>
                </a:lnTo>
                <a:lnTo>
                  <a:pt x="92595" y="1015"/>
                </a:lnTo>
                <a:lnTo>
                  <a:pt x="88709" y="0"/>
                </a:lnTo>
                <a:close/>
              </a:path>
              <a:path w="807085" h="103504">
                <a:moveTo>
                  <a:pt x="36222" y="45245"/>
                </a:moveTo>
                <a:lnTo>
                  <a:pt x="25261" y="51634"/>
                </a:lnTo>
                <a:lnTo>
                  <a:pt x="36038" y="57945"/>
                </a:lnTo>
                <a:lnTo>
                  <a:pt x="806704" y="59054"/>
                </a:lnTo>
                <a:lnTo>
                  <a:pt x="806704" y="46354"/>
                </a:lnTo>
                <a:lnTo>
                  <a:pt x="36222" y="45245"/>
                </a:lnTo>
                <a:close/>
              </a:path>
              <a:path w="807085" h="103504">
                <a:moveTo>
                  <a:pt x="12611" y="45212"/>
                </a:moveTo>
                <a:lnTo>
                  <a:pt x="12598" y="57912"/>
                </a:lnTo>
                <a:lnTo>
                  <a:pt x="36038" y="57945"/>
                </a:lnTo>
                <a:lnTo>
                  <a:pt x="34679" y="57150"/>
                </a:lnTo>
                <a:lnTo>
                  <a:pt x="15798" y="57150"/>
                </a:lnTo>
                <a:lnTo>
                  <a:pt x="15811" y="46100"/>
                </a:lnTo>
                <a:lnTo>
                  <a:pt x="34755" y="46100"/>
                </a:lnTo>
                <a:lnTo>
                  <a:pt x="36222" y="45245"/>
                </a:lnTo>
                <a:lnTo>
                  <a:pt x="12611" y="45212"/>
                </a:lnTo>
                <a:close/>
              </a:path>
              <a:path w="807085" h="103504">
                <a:moveTo>
                  <a:pt x="15811" y="46100"/>
                </a:moveTo>
                <a:lnTo>
                  <a:pt x="15798" y="57150"/>
                </a:lnTo>
                <a:lnTo>
                  <a:pt x="25261" y="51634"/>
                </a:lnTo>
                <a:lnTo>
                  <a:pt x="15811" y="46100"/>
                </a:lnTo>
                <a:close/>
              </a:path>
              <a:path w="807085" h="103504">
                <a:moveTo>
                  <a:pt x="25261" y="51634"/>
                </a:moveTo>
                <a:lnTo>
                  <a:pt x="15798" y="57150"/>
                </a:lnTo>
                <a:lnTo>
                  <a:pt x="34679" y="57150"/>
                </a:lnTo>
                <a:lnTo>
                  <a:pt x="25261" y="51634"/>
                </a:lnTo>
                <a:close/>
              </a:path>
              <a:path w="807085" h="103504">
                <a:moveTo>
                  <a:pt x="34755" y="46100"/>
                </a:moveTo>
                <a:lnTo>
                  <a:pt x="15811" y="46100"/>
                </a:lnTo>
                <a:lnTo>
                  <a:pt x="25261" y="51634"/>
                </a:lnTo>
                <a:lnTo>
                  <a:pt x="34755" y="46100"/>
                </a:lnTo>
                <a:close/>
              </a:path>
              <a:path w="807085" h="103504">
                <a:moveTo>
                  <a:pt x="36280" y="45212"/>
                </a:moveTo>
                <a:lnTo>
                  <a:pt x="12611" y="45212"/>
                </a:lnTo>
                <a:lnTo>
                  <a:pt x="36222" y="45245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153515" y="4526254"/>
            <a:ext cx="1167765" cy="319405"/>
            <a:chOff x="1153515" y="4526254"/>
            <a:chExt cx="1167765" cy="31940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2409" y="4526254"/>
              <a:ext cx="318795" cy="3187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53515" y="4632960"/>
              <a:ext cx="848994" cy="103505"/>
            </a:xfrm>
            <a:custGeom>
              <a:avLst/>
              <a:gdLst/>
              <a:ahLst/>
              <a:cxnLst/>
              <a:rect l="l" t="t" r="r" b="b"/>
              <a:pathLst>
                <a:path w="848994" h="103504">
                  <a:moveTo>
                    <a:pt x="88709" y="0"/>
                  </a:moveTo>
                  <a:lnTo>
                    <a:pt x="0" y="51562"/>
                  </a:lnTo>
                  <a:lnTo>
                    <a:pt x="88569" y="103377"/>
                  </a:lnTo>
                  <a:lnTo>
                    <a:pt x="92456" y="102362"/>
                  </a:lnTo>
                  <a:lnTo>
                    <a:pt x="95999" y="96265"/>
                  </a:lnTo>
                  <a:lnTo>
                    <a:pt x="94983" y="92456"/>
                  </a:lnTo>
                  <a:lnTo>
                    <a:pt x="36038" y="57944"/>
                  </a:lnTo>
                  <a:lnTo>
                    <a:pt x="12598" y="57912"/>
                  </a:lnTo>
                  <a:lnTo>
                    <a:pt x="12611" y="45212"/>
                  </a:lnTo>
                  <a:lnTo>
                    <a:pt x="36121" y="45212"/>
                  </a:lnTo>
                  <a:lnTo>
                    <a:pt x="95084" y="10921"/>
                  </a:lnTo>
                  <a:lnTo>
                    <a:pt x="96113" y="7112"/>
                  </a:lnTo>
                  <a:lnTo>
                    <a:pt x="92595" y="1015"/>
                  </a:lnTo>
                  <a:lnTo>
                    <a:pt x="88709" y="0"/>
                  </a:lnTo>
                  <a:close/>
                </a:path>
                <a:path w="848994" h="103504">
                  <a:moveTo>
                    <a:pt x="36066" y="45244"/>
                  </a:moveTo>
                  <a:lnTo>
                    <a:pt x="25166" y="51578"/>
                  </a:lnTo>
                  <a:lnTo>
                    <a:pt x="36038" y="57944"/>
                  </a:lnTo>
                  <a:lnTo>
                    <a:pt x="848893" y="59054"/>
                  </a:lnTo>
                  <a:lnTo>
                    <a:pt x="848893" y="46354"/>
                  </a:lnTo>
                  <a:lnTo>
                    <a:pt x="36066" y="45244"/>
                  </a:lnTo>
                  <a:close/>
                </a:path>
                <a:path w="848994" h="103504">
                  <a:moveTo>
                    <a:pt x="12611" y="45212"/>
                  </a:moveTo>
                  <a:lnTo>
                    <a:pt x="12598" y="57912"/>
                  </a:lnTo>
                  <a:lnTo>
                    <a:pt x="36038" y="57944"/>
                  </a:lnTo>
                  <a:lnTo>
                    <a:pt x="34465" y="57022"/>
                  </a:lnTo>
                  <a:lnTo>
                    <a:pt x="15798" y="57022"/>
                  </a:lnTo>
                  <a:lnTo>
                    <a:pt x="15811" y="46100"/>
                  </a:lnTo>
                  <a:lnTo>
                    <a:pt x="34591" y="46100"/>
                  </a:lnTo>
                  <a:lnTo>
                    <a:pt x="36066" y="45244"/>
                  </a:lnTo>
                  <a:lnTo>
                    <a:pt x="12611" y="45212"/>
                  </a:lnTo>
                  <a:close/>
                </a:path>
                <a:path w="848994" h="103504">
                  <a:moveTo>
                    <a:pt x="15811" y="46100"/>
                  </a:moveTo>
                  <a:lnTo>
                    <a:pt x="15798" y="57022"/>
                  </a:lnTo>
                  <a:lnTo>
                    <a:pt x="25166" y="51578"/>
                  </a:lnTo>
                  <a:lnTo>
                    <a:pt x="15811" y="46100"/>
                  </a:lnTo>
                  <a:close/>
                </a:path>
                <a:path w="848994" h="103504">
                  <a:moveTo>
                    <a:pt x="25166" y="51578"/>
                  </a:moveTo>
                  <a:lnTo>
                    <a:pt x="15798" y="57022"/>
                  </a:lnTo>
                  <a:lnTo>
                    <a:pt x="34465" y="57022"/>
                  </a:lnTo>
                  <a:lnTo>
                    <a:pt x="25166" y="51578"/>
                  </a:lnTo>
                  <a:close/>
                </a:path>
                <a:path w="848994" h="103504">
                  <a:moveTo>
                    <a:pt x="34591" y="46100"/>
                  </a:moveTo>
                  <a:lnTo>
                    <a:pt x="15811" y="46100"/>
                  </a:lnTo>
                  <a:lnTo>
                    <a:pt x="25166" y="51578"/>
                  </a:lnTo>
                  <a:lnTo>
                    <a:pt x="34591" y="46100"/>
                  </a:lnTo>
                  <a:close/>
                </a:path>
                <a:path w="848994" h="103504">
                  <a:moveTo>
                    <a:pt x="36121" y="45212"/>
                  </a:moveTo>
                  <a:lnTo>
                    <a:pt x="12611" y="45212"/>
                  </a:lnTo>
                  <a:lnTo>
                    <a:pt x="36066" y="45244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487676" y="5685739"/>
            <a:ext cx="807085" cy="103505"/>
          </a:xfrm>
          <a:custGeom>
            <a:avLst/>
            <a:gdLst/>
            <a:ahLst/>
            <a:cxnLst/>
            <a:rect l="l" t="t" r="r" b="b"/>
            <a:pathLst>
              <a:path w="807085" h="103504">
                <a:moveTo>
                  <a:pt x="88646" y="0"/>
                </a:moveTo>
                <a:lnTo>
                  <a:pt x="0" y="51574"/>
                </a:lnTo>
                <a:lnTo>
                  <a:pt x="88518" y="103403"/>
                </a:lnTo>
                <a:lnTo>
                  <a:pt x="92456" y="102387"/>
                </a:lnTo>
                <a:lnTo>
                  <a:pt x="96012" y="96329"/>
                </a:lnTo>
                <a:lnTo>
                  <a:pt x="94996" y="92443"/>
                </a:lnTo>
                <a:lnTo>
                  <a:pt x="36043" y="57983"/>
                </a:lnTo>
                <a:lnTo>
                  <a:pt x="12573" y="57950"/>
                </a:lnTo>
                <a:lnTo>
                  <a:pt x="12573" y="45250"/>
                </a:lnTo>
                <a:lnTo>
                  <a:pt x="36119" y="45250"/>
                </a:lnTo>
                <a:lnTo>
                  <a:pt x="92075" y="12738"/>
                </a:lnTo>
                <a:lnTo>
                  <a:pt x="94996" y="10972"/>
                </a:lnTo>
                <a:lnTo>
                  <a:pt x="96012" y="7086"/>
                </a:lnTo>
                <a:lnTo>
                  <a:pt x="94361" y="4063"/>
                </a:lnTo>
                <a:lnTo>
                  <a:pt x="92582" y="1028"/>
                </a:lnTo>
                <a:lnTo>
                  <a:pt x="88646" y="0"/>
                </a:lnTo>
                <a:close/>
              </a:path>
              <a:path w="807085" h="103504">
                <a:moveTo>
                  <a:pt x="36062" y="45283"/>
                </a:moveTo>
                <a:lnTo>
                  <a:pt x="25159" y="51617"/>
                </a:lnTo>
                <a:lnTo>
                  <a:pt x="36043" y="57983"/>
                </a:lnTo>
                <a:lnTo>
                  <a:pt x="806576" y="59067"/>
                </a:lnTo>
                <a:lnTo>
                  <a:pt x="806576" y="46367"/>
                </a:lnTo>
                <a:lnTo>
                  <a:pt x="36062" y="45283"/>
                </a:lnTo>
                <a:close/>
              </a:path>
              <a:path w="807085" h="103504">
                <a:moveTo>
                  <a:pt x="12573" y="45250"/>
                </a:moveTo>
                <a:lnTo>
                  <a:pt x="12573" y="57950"/>
                </a:lnTo>
                <a:lnTo>
                  <a:pt x="36043" y="57983"/>
                </a:lnTo>
                <a:lnTo>
                  <a:pt x="34510" y="57086"/>
                </a:lnTo>
                <a:lnTo>
                  <a:pt x="15748" y="57086"/>
                </a:lnTo>
                <a:lnTo>
                  <a:pt x="15748" y="46113"/>
                </a:lnTo>
                <a:lnTo>
                  <a:pt x="34633" y="46113"/>
                </a:lnTo>
                <a:lnTo>
                  <a:pt x="36062" y="45283"/>
                </a:lnTo>
                <a:lnTo>
                  <a:pt x="12573" y="45250"/>
                </a:lnTo>
                <a:close/>
              </a:path>
              <a:path w="807085" h="103504">
                <a:moveTo>
                  <a:pt x="15748" y="46113"/>
                </a:moveTo>
                <a:lnTo>
                  <a:pt x="15748" y="57086"/>
                </a:lnTo>
                <a:lnTo>
                  <a:pt x="25159" y="51617"/>
                </a:lnTo>
                <a:lnTo>
                  <a:pt x="15748" y="46113"/>
                </a:lnTo>
                <a:close/>
              </a:path>
              <a:path w="807085" h="103504">
                <a:moveTo>
                  <a:pt x="25159" y="51617"/>
                </a:moveTo>
                <a:lnTo>
                  <a:pt x="15748" y="57086"/>
                </a:lnTo>
                <a:lnTo>
                  <a:pt x="34510" y="57086"/>
                </a:lnTo>
                <a:lnTo>
                  <a:pt x="25159" y="51617"/>
                </a:lnTo>
                <a:close/>
              </a:path>
              <a:path w="807085" h="103504">
                <a:moveTo>
                  <a:pt x="34633" y="46113"/>
                </a:moveTo>
                <a:lnTo>
                  <a:pt x="15748" y="46113"/>
                </a:lnTo>
                <a:lnTo>
                  <a:pt x="25159" y="51617"/>
                </a:lnTo>
                <a:lnTo>
                  <a:pt x="34633" y="46113"/>
                </a:lnTo>
                <a:close/>
              </a:path>
              <a:path w="807085" h="103504">
                <a:moveTo>
                  <a:pt x="36119" y="45250"/>
                </a:moveTo>
                <a:lnTo>
                  <a:pt x="12573" y="45250"/>
                </a:lnTo>
                <a:lnTo>
                  <a:pt x="36062" y="4528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478277" y="4523968"/>
            <a:ext cx="1167765" cy="319405"/>
            <a:chOff x="2478277" y="4523968"/>
            <a:chExt cx="1167765" cy="31940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8277" y="4523968"/>
              <a:ext cx="318795" cy="31879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97175" y="4633086"/>
              <a:ext cx="848994" cy="103505"/>
            </a:xfrm>
            <a:custGeom>
              <a:avLst/>
              <a:gdLst/>
              <a:ahLst/>
              <a:cxnLst/>
              <a:rect l="l" t="t" r="r" b="b"/>
              <a:pathLst>
                <a:path w="848995" h="103504">
                  <a:moveTo>
                    <a:pt x="760349" y="0"/>
                  </a:moveTo>
                  <a:lnTo>
                    <a:pt x="756412" y="1015"/>
                  </a:lnTo>
                  <a:lnTo>
                    <a:pt x="754634" y="4063"/>
                  </a:lnTo>
                  <a:lnTo>
                    <a:pt x="752855" y="6985"/>
                  </a:lnTo>
                  <a:lnTo>
                    <a:pt x="753872" y="10921"/>
                  </a:lnTo>
                  <a:lnTo>
                    <a:pt x="812760" y="45423"/>
                  </a:lnTo>
                  <a:lnTo>
                    <a:pt x="836295" y="45465"/>
                  </a:lnTo>
                  <a:lnTo>
                    <a:pt x="836167" y="58165"/>
                  </a:lnTo>
                  <a:lnTo>
                    <a:pt x="812687" y="58165"/>
                  </a:lnTo>
                  <a:lnTo>
                    <a:pt x="756792" y="90677"/>
                  </a:lnTo>
                  <a:lnTo>
                    <a:pt x="753745" y="92329"/>
                  </a:lnTo>
                  <a:lnTo>
                    <a:pt x="752728" y="96265"/>
                  </a:lnTo>
                  <a:lnTo>
                    <a:pt x="754507" y="99313"/>
                  </a:lnTo>
                  <a:lnTo>
                    <a:pt x="756158" y="102362"/>
                  </a:lnTo>
                  <a:lnTo>
                    <a:pt x="760095" y="103377"/>
                  </a:lnTo>
                  <a:lnTo>
                    <a:pt x="837935" y="58165"/>
                  </a:lnTo>
                  <a:lnTo>
                    <a:pt x="836167" y="58165"/>
                  </a:lnTo>
                  <a:lnTo>
                    <a:pt x="838008" y="58123"/>
                  </a:lnTo>
                  <a:lnTo>
                    <a:pt x="848867" y="51815"/>
                  </a:lnTo>
                  <a:lnTo>
                    <a:pt x="763270" y="1777"/>
                  </a:lnTo>
                  <a:lnTo>
                    <a:pt x="760349" y="0"/>
                  </a:lnTo>
                  <a:close/>
                </a:path>
                <a:path w="848995" h="103504">
                  <a:moveTo>
                    <a:pt x="823638" y="51796"/>
                  </a:moveTo>
                  <a:lnTo>
                    <a:pt x="812760" y="58123"/>
                  </a:lnTo>
                  <a:lnTo>
                    <a:pt x="836167" y="58165"/>
                  </a:lnTo>
                  <a:lnTo>
                    <a:pt x="836176" y="57276"/>
                  </a:lnTo>
                  <a:lnTo>
                    <a:pt x="832992" y="57276"/>
                  </a:lnTo>
                  <a:lnTo>
                    <a:pt x="823638" y="51796"/>
                  </a:lnTo>
                  <a:close/>
                </a:path>
                <a:path w="848995" h="103504">
                  <a:moveTo>
                    <a:pt x="0" y="43942"/>
                  </a:moveTo>
                  <a:lnTo>
                    <a:pt x="0" y="56642"/>
                  </a:lnTo>
                  <a:lnTo>
                    <a:pt x="812760" y="58123"/>
                  </a:lnTo>
                  <a:lnTo>
                    <a:pt x="823638" y="51796"/>
                  </a:lnTo>
                  <a:lnTo>
                    <a:pt x="812760" y="45423"/>
                  </a:lnTo>
                  <a:lnTo>
                    <a:pt x="0" y="43942"/>
                  </a:lnTo>
                  <a:close/>
                </a:path>
                <a:path w="848995" h="103504">
                  <a:moveTo>
                    <a:pt x="832992" y="46355"/>
                  </a:moveTo>
                  <a:lnTo>
                    <a:pt x="823638" y="51796"/>
                  </a:lnTo>
                  <a:lnTo>
                    <a:pt x="832992" y="57276"/>
                  </a:lnTo>
                  <a:lnTo>
                    <a:pt x="832992" y="46355"/>
                  </a:lnTo>
                  <a:close/>
                </a:path>
                <a:path w="848995" h="103504">
                  <a:moveTo>
                    <a:pt x="836286" y="46355"/>
                  </a:moveTo>
                  <a:lnTo>
                    <a:pt x="832992" y="46355"/>
                  </a:lnTo>
                  <a:lnTo>
                    <a:pt x="832992" y="57276"/>
                  </a:lnTo>
                  <a:lnTo>
                    <a:pt x="836176" y="57276"/>
                  </a:lnTo>
                  <a:lnTo>
                    <a:pt x="836286" y="46355"/>
                  </a:lnTo>
                  <a:close/>
                </a:path>
                <a:path w="848995" h="103504">
                  <a:moveTo>
                    <a:pt x="812760" y="45423"/>
                  </a:moveTo>
                  <a:lnTo>
                    <a:pt x="823638" y="51796"/>
                  </a:lnTo>
                  <a:lnTo>
                    <a:pt x="832992" y="46355"/>
                  </a:lnTo>
                  <a:lnTo>
                    <a:pt x="836286" y="46355"/>
                  </a:lnTo>
                  <a:lnTo>
                    <a:pt x="836295" y="45465"/>
                  </a:lnTo>
                  <a:lnTo>
                    <a:pt x="812760" y="45423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041057" y="5576684"/>
            <a:ext cx="1167765" cy="319405"/>
            <a:chOff x="1041057" y="5576684"/>
            <a:chExt cx="1167765" cy="31940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1057" y="5576684"/>
              <a:ext cx="318795" cy="31879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59788" y="5685790"/>
              <a:ext cx="848994" cy="103505"/>
            </a:xfrm>
            <a:custGeom>
              <a:avLst/>
              <a:gdLst/>
              <a:ahLst/>
              <a:cxnLst/>
              <a:rect l="l" t="t" r="r" b="b"/>
              <a:pathLst>
                <a:path w="848994" h="103504">
                  <a:moveTo>
                    <a:pt x="760476" y="0"/>
                  </a:moveTo>
                  <a:lnTo>
                    <a:pt x="756538" y="1016"/>
                  </a:lnTo>
                  <a:lnTo>
                    <a:pt x="752983" y="7073"/>
                  </a:lnTo>
                  <a:lnTo>
                    <a:pt x="753999" y="10960"/>
                  </a:lnTo>
                  <a:lnTo>
                    <a:pt x="812869" y="45460"/>
                  </a:lnTo>
                  <a:lnTo>
                    <a:pt x="836422" y="45504"/>
                  </a:lnTo>
                  <a:lnTo>
                    <a:pt x="836294" y="58204"/>
                  </a:lnTo>
                  <a:lnTo>
                    <a:pt x="812740" y="58204"/>
                  </a:lnTo>
                  <a:lnTo>
                    <a:pt x="753872" y="92430"/>
                  </a:lnTo>
                  <a:lnTo>
                    <a:pt x="752856" y="96316"/>
                  </a:lnTo>
                  <a:lnTo>
                    <a:pt x="754507" y="99339"/>
                  </a:lnTo>
                  <a:lnTo>
                    <a:pt x="756285" y="102374"/>
                  </a:lnTo>
                  <a:lnTo>
                    <a:pt x="760222" y="103403"/>
                  </a:lnTo>
                  <a:lnTo>
                    <a:pt x="838101" y="58204"/>
                  </a:lnTo>
                  <a:lnTo>
                    <a:pt x="836294" y="58204"/>
                  </a:lnTo>
                  <a:lnTo>
                    <a:pt x="838177" y="58160"/>
                  </a:lnTo>
                  <a:lnTo>
                    <a:pt x="848994" y="51879"/>
                  </a:lnTo>
                  <a:lnTo>
                    <a:pt x="763397" y="1778"/>
                  </a:lnTo>
                  <a:lnTo>
                    <a:pt x="760476" y="0"/>
                  </a:lnTo>
                  <a:close/>
                </a:path>
                <a:path w="848994" h="103504">
                  <a:moveTo>
                    <a:pt x="823721" y="51819"/>
                  </a:moveTo>
                  <a:lnTo>
                    <a:pt x="812815" y="58160"/>
                  </a:lnTo>
                  <a:lnTo>
                    <a:pt x="836294" y="58204"/>
                  </a:lnTo>
                  <a:lnTo>
                    <a:pt x="836303" y="57327"/>
                  </a:lnTo>
                  <a:lnTo>
                    <a:pt x="833119" y="57327"/>
                  </a:lnTo>
                  <a:lnTo>
                    <a:pt x="823721" y="51819"/>
                  </a:lnTo>
                  <a:close/>
                </a:path>
                <a:path w="848994" h="103504">
                  <a:moveTo>
                    <a:pt x="127" y="43942"/>
                  </a:moveTo>
                  <a:lnTo>
                    <a:pt x="0" y="56642"/>
                  </a:lnTo>
                  <a:lnTo>
                    <a:pt x="812815" y="58160"/>
                  </a:lnTo>
                  <a:lnTo>
                    <a:pt x="823721" y="51819"/>
                  </a:lnTo>
                  <a:lnTo>
                    <a:pt x="812869" y="45460"/>
                  </a:lnTo>
                  <a:lnTo>
                    <a:pt x="127" y="43942"/>
                  </a:lnTo>
                  <a:close/>
                </a:path>
                <a:path w="848994" h="103504">
                  <a:moveTo>
                    <a:pt x="833119" y="46355"/>
                  </a:moveTo>
                  <a:lnTo>
                    <a:pt x="823721" y="51819"/>
                  </a:lnTo>
                  <a:lnTo>
                    <a:pt x="833119" y="57327"/>
                  </a:lnTo>
                  <a:lnTo>
                    <a:pt x="833119" y="46355"/>
                  </a:lnTo>
                  <a:close/>
                </a:path>
                <a:path w="848994" h="103504">
                  <a:moveTo>
                    <a:pt x="836413" y="46355"/>
                  </a:moveTo>
                  <a:lnTo>
                    <a:pt x="833119" y="46355"/>
                  </a:lnTo>
                  <a:lnTo>
                    <a:pt x="833119" y="57327"/>
                  </a:lnTo>
                  <a:lnTo>
                    <a:pt x="836303" y="57327"/>
                  </a:lnTo>
                  <a:lnTo>
                    <a:pt x="836413" y="46355"/>
                  </a:lnTo>
                  <a:close/>
                </a:path>
                <a:path w="848994" h="103504">
                  <a:moveTo>
                    <a:pt x="812869" y="45460"/>
                  </a:moveTo>
                  <a:lnTo>
                    <a:pt x="823721" y="51819"/>
                  </a:lnTo>
                  <a:lnTo>
                    <a:pt x="833119" y="46355"/>
                  </a:lnTo>
                  <a:lnTo>
                    <a:pt x="836413" y="46355"/>
                  </a:lnTo>
                  <a:lnTo>
                    <a:pt x="836422" y="45504"/>
                  </a:lnTo>
                  <a:lnTo>
                    <a:pt x="812869" y="4546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064382" y="3409188"/>
            <a:ext cx="807085" cy="103505"/>
          </a:xfrm>
          <a:custGeom>
            <a:avLst/>
            <a:gdLst/>
            <a:ahLst/>
            <a:cxnLst/>
            <a:rect l="l" t="t" r="r" b="b"/>
            <a:pathLst>
              <a:path w="807085" h="103504">
                <a:moveTo>
                  <a:pt x="718184" y="0"/>
                </a:moveTo>
                <a:lnTo>
                  <a:pt x="714247" y="1015"/>
                </a:lnTo>
                <a:lnTo>
                  <a:pt x="712469" y="4063"/>
                </a:lnTo>
                <a:lnTo>
                  <a:pt x="710692" y="6985"/>
                </a:lnTo>
                <a:lnTo>
                  <a:pt x="711707" y="10922"/>
                </a:lnTo>
                <a:lnTo>
                  <a:pt x="770687" y="45421"/>
                </a:lnTo>
                <a:lnTo>
                  <a:pt x="794131" y="45465"/>
                </a:lnTo>
                <a:lnTo>
                  <a:pt x="794131" y="58165"/>
                </a:lnTo>
                <a:lnTo>
                  <a:pt x="770616" y="58165"/>
                </a:lnTo>
                <a:lnTo>
                  <a:pt x="714629" y="90677"/>
                </a:lnTo>
                <a:lnTo>
                  <a:pt x="711581" y="92328"/>
                </a:lnTo>
                <a:lnTo>
                  <a:pt x="710565" y="96265"/>
                </a:lnTo>
                <a:lnTo>
                  <a:pt x="714120" y="102362"/>
                </a:lnTo>
                <a:lnTo>
                  <a:pt x="717931" y="103377"/>
                </a:lnTo>
                <a:lnTo>
                  <a:pt x="795771" y="58165"/>
                </a:lnTo>
                <a:lnTo>
                  <a:pt x="794131" y="58165"/>
                </a:lnTo>
                <a:lnTo>
                  <a:pt x="795848" y="58121"/>
                </a:lnTo>
                <a:lnTo>
                  <a:pt x="806704" y="51815"/>
                </a:lnTo>
                <a:lnTo>
                  <a:pt x="718184" y="0"/>
                </a:lnTo>
                <a:close/>
              </a:path>
              <a:path w="807085" h="103504">
                <a:moveTo>
                  <a:pt x="781585" y="51796"/>
                </a:moveTo>
                <a:lnTo>
                  <a:pt x="770694" y="58121"/>
                </a:lnTo>
                <a:lnTo>
                  <a:pt x="794131" y="58165"/>
                </a:lnTo>
                <a:lnTo>
                  <a:pt x="794131" y="57276"/>
                </a:lnTo>
                <a:lnTo>
                  <a:pt x="790956" y="57276"/>
                </a:lnTo>
                <a:lnTo>
                  <a:pt x="781585" y="51796"/>
                </a:lnTo>
                <a:close/>
              </a:path>
              <a:path w="807085" h="103504">
                <a:moveTo>
                  <a:pt x="0" y="43941"/>
                </a:moveTo>
                <a:lnTo>
                  <a:pt x="0" y="56641"/>
                </a:lnTo>
                <a:lnTo>
                  <a:pt x="770694" y="58121"/>
                </a:lnTo>
                <a:lnTo>
                  <a:pt x="781585" y="51796"/>
                </a:lnTo>
                <a:lnTo>
                  <a:pt x="770687" y="45421"/>
                </a:lnTo>
                <a:lnTo>
                  <a:pt x="0" y="43941"/>
                </a:lnTo>
                <a:close/>
              </a:path>
              <a:path w="807085" h="103504">
                <a:moveTo>
                  <a:pt x="790956" y="46354"/>
                </a:moveTo>
                <a:lnTo>
                  <a:pt x="781585" y="51796"/>
                </a:lnTo>
                <a:lnTo>
                  <a:pt x="790956" y="57276"/>
                </a:lnTo>
                <a:lnTo>
                  <a:pt x="790956" y="46354"/>
                </a:lnTo>
                <a:close/>
              </a:path>
              <a:path w="807085" h="103504">
                <a:moveTo>
                  <a:pt x="794131" y="46354"/>
                </a:moveTo>
                <a:lnTo>
                  <a:pt x="790956" y="46354"/>
                </a:lnTo>
                <a:lnTo>
                  <a:pt x="790956" y="57276"/>
                </a:lnTo>
                <a:lnTo>
                  <a:pt x="794131" y="57276"/>
                </a:lnTo>
                <a:lnTo>
                  <a:pt x="794131" y="46354"/>
                </a:lnTo>
                <a:close/>
              </a:path>
              <a:path w="807085" h="103504">
                <a:moveTo>
                  <a:pt x="770687" y="45421"/>
                </a:moveTo>
                <a:lnTo>
                  <a:pt x="781585" y="51796"/>
                </a:lnTo>
                <a:lnTo>
                  <a:pt x="790956" y="46354"/>
                </a:lnTo>
                <a:lnTo>
                  <a:pt x="794131" y="46354"/>
                </a:lnTo>
                <a:lnTo>
                  <a:pt x="794131" y="45465"/>
                </a:lnTo>
                <a:lnTo>
                  <a:pt x="770687" y="45421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1093" y="277854"/>
            <a:ext cx="1175431" cy="2171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5372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The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spc="-5" dirty="0"/>
              <a:t>magnetic</a:t>
            </a:r>
            <a:r>
              <a:rPr spc="-55" dirty="0"/>
              <a:t> </a:t>
            </a:r>
            <a:r>
              <a:rPr spc="-5" dirty="0">
                <a:solidFill>
                  <a:srgbClr val="000000"/>
                </a:solidFill>
              </a:rPr>
              <a:t>force,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381709"/>
            <a:ext cx="7132320" cy="48885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force,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attractive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a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repulsive depending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sz="2400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</a:t>
            </a:r>
            <a:r>
              <a:rPr sz="2400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magnetic</a:t>
            </a:r>
            <a:r>
              <a:rPr sz="2400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fields</a:t>
            </a:r>
            <a:r>
              <a:rPr sz="2400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two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charged objects.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38854" marR="81915">
              <a:lnSpc>
                <a:spcPct val="100000"/>
              </a:lnSpc>
              <a:spcBef>
                <a:spcPts val="900"/>
              </a:spcBef>
            </a:pPr>
            <a:r>
              <a:rPr sz="24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poles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repel</a:t>
            </a:r>
            <a:r>
              <a:rPr sz="2400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38854" marR="75565">
              <a:lnSpc>
                <a:spcPct val="100000"/>
              </a:lnSpc>
            </a:pPr>
            <a:r>
              <a:rPr sz="24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poles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repel</a:t>
            </a:r>
            <a:r>
              <a:rPr sz="2400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38854" marR="22860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north and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south pole will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</a:t>
            </a:r>
            <a:r>
              <a:rPr sz="2400" i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3086" y="3605021"/>
            <a:ext cx="2601849" cy="1744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6258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The</a:t>
            </a:r>
            <a:r>
              <a:rPr spc="-45" dirty="0">
                <a:solidFill>
                  <a:srgbClr val="000000"/>
                </a:solidFill>
              </a:rPr>
              <a:t> </a:t>
            </a:r>
            <a:r>
              <a:rPr dirty="0"/>
              <a:t>weak</a:t>
            </a:r>
            <a:r>
              <a:rPr spc="-50" dirty="0"/>
              <a:t> </a:t>
            </a:r>
            <a:r>
              <a:rPr spc="-5" dirty="0"/>
              <a:t>nuclear</a:t>
            </a:r>
            <a:r>
              <a:rPr spc="-15" dirty="0"/>
              <a:t> </a:t>
            </a:r>
            <a:r>
              <a:rPr spc="-5" dirty="0">
                <a:solidFill>
                  <a:srgbClr val="000000"/>
                </a:solidFill>
              </a:rPr>
              <a:t>force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517396"/>
            <a:ext cx="7374255" cy="347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8796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extremely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short-range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</a:t>
            </a:r>
            <a:r>
              <a:rPr sz="2400" spc="-7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-18</a:t>
            </a:r>
            <a:r>
              <a:rPr sz="2400" spc="390" baseline="24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acts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quarks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protons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neutrons.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400" marR="288290" algn="just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weaker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electric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forces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(but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gravity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distances),</a:t>
            </a:r>
            <a:r>
              <a:rPr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distance,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" marR="17780" algn="just">
              <a:lnSpc>
                <a:spcPct val="100000"/>
              </a:lnSpc>
              <a:spcBef>
                <a:spcPts val="1220"/>
              </a:spcBef>
            </a:pP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it, the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shine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allows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protons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into neutrons, allowing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</a:t>
            </a:r>
            <a:r>
              <a:rPr sz="2400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73875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Radioactivity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–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alpha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decay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80232" y="2218118"/>
            <a:ext cx="963930" cy="800100"/>
            <a:chOff x="2880232" y="2218118"/>
            <a:chExt cx="963930" cy="800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9495" y="2534602"/>
              <a:ext cx="483044" cy="4830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0927" y="2492311"/>
              <a:ext cx="483044" cy="4830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0232" y="2377376"/>
              <a:ext cx="483044" cy="4830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6965" y="2218118"/>
              <a:ext cx="483044" cy="48304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62077" y="2779585"/>
            <a:ext cx="1606550" cy="1601470"/>
            <a:chOff x="362077" y="2779585"/>
            <a:chExt cx="1606550" cy="160147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6573" y="3883850"/>
              <a:ext cx="483044" cy="483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5138" y="3325812"/>
              <a:ext cx="483044" cy="4830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8321" y="2892107"/>
              <a:ext cx="483044" cy="4830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8038" y="3787711"/>
              <a:ext cx="483044" cy="4830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9205" y="2779585"/>
              <a:ext cx="483044" cy="483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0810" y="3058604"/>
              <a:ext cx="483044" cy="4830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4657" y="3548570"/>
              <a:ext cx="483044" cy="4830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917" y="3797109"/>
              <a:ext cx="483044" cy="4830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3310" y="3897947"/>
              <a:ext cx="483044" cy="4830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011" y="3135947"/>
              <a:ext cx="483044" cy="4830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057" y="3628326"/>
              <a:ext cx="483044" cy="4830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6118" y="3342195"/>
              <a:ext cx="483044" cy="48304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615" y="3072574"/>
              <a:ext cx="483044" cy="4830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258" y="3675189"/>
              <a:ext cx="483044" cy="4830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319" y="2936684"/>
              <a:ext cx="483044" cy="4830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6422" y="2810065"/>
              <a:ext cx="483044" cy="4830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077" y="3384486"/>
              <a:ext cx="483044" cy="48304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815" y="3358705"/>
              <a:ext cx="483044" cy="48304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3066" y="3344608"/>
              <a:ext cx="483044" cy="483044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2687954" y="4142930"/>
            <a:ext cx="1348740" cy="1407160"/>
            <a:chOff x="2687954" y="4142930"/>
            <a:chExt cx="1348740" cy="1407160"/>
          </a:xfrm>
        </p:grpSpPr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4653" y="4421822"/>
              <a:ext cx="483044" cy="4830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3078" y="4731448"/>
              <a:ext cx="483044" cy="48304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1882" y="4996243"/>
              <a:ext cx="483044" cy="48304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2404" y="4923599"/>
              <a:ext cx="483044" cy="48304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3844" y="4283519"/>
              <a:ext cx="483044" cy="48304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7954" y="4541456"/>
              <a:ext cx="483044" cy="48304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9731" y="4142930"/>
              <a:ext cx="483044" cy="4830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81171" y="4473511"/>
              <a:ext cx="483044" cy="48304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6859" y="4630610"/>
              <a:ext cx="483044" cy="48304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1903" y="4363275"/>
              <a:ext cx="483044" cy="48304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0219" y="5066728"/>
              <a:ext cx="483044" cy="4830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3592" y="4665789"/>
              <a:ext cx="483044" cy="483044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4700142" y="2324227"/>
            <a:ext cx="3967479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2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Electric forces </a:t>
            </a:r>
            <a:r>
              <a:rPr sz="2400" spc="-5" dirty="0">
                <a:latin typeface="Trebuchet MS"/>
                <a:cs typeface="Trebuchet MS"/>
              </a:rPr>
              <a:t>try to break 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 nucleus apart, while the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strong nuclear </a:t>
            </a:r>
            <a:r>
              <a:rPr sz="2400" dirty="0">
                <a:latin typeface="Trebuchet MS"/>
                <a:cs typeface="Trebuchet MS"/>
              </a:rPr>
              <a:t>force </a:t>
            </a:r>
            <a:r>
              <a:rPr sz="2400" spc="-5" dirty="0">
                <a:latin typeface="Trebuchet MS"/>
                <a:cs typeface="Trebuchet MS"/>
              </a:rPr>
              <a:t>tries to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bind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nucleus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together.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Trebuchet MS"/>
                <a:cs typeface="Trebuchet MS"/>
              </a:rPr>
              <a:t>In </a:t>
            </a:r>
            <a:r>
              <a:rPr sz="2400" dirty="0">
                <a:latin typeface="Trebuchet MS"/>
                <a:cs typeface="Trebuchet MS"/>
              </a:rPr>
              <a:t>larger </a:t>
            </a:r>
            <a:r>
              <a:rPr sz="2400" spc="-5" dirty="0">
                <a:latin typeface="Trebuchet MS"/>
                <a:cs typeface="Trebuchet MS"/>
              </a:rPr>
              <a:t>atoms, the electric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force </a:t>
            </a:r>
            <a:r>
              <a:rPr sz="2400" spc="-5" dirty="0">
                <a:latin typeface="Trebuchet MS"/>
                <a:cs typeface="Trebuchet MS"/>
              </a:rPr>
              <a:t>of repulsion may break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 nucleus apart, </a:t>
            </a:r>
            <a:r>
              <a:rPr sz="2400" dirty="0">
                <a:latin typeface="Trebuchet MS"/>
                <a:cs typeface="Trebuchet MS"/>
              </a:rPr>
              <a:t>resulting 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 </a:t>
            </a:r>
            <a:r>
              <a:rPr sz="2400" dirty="0">
                <a:latin typeface="Trebuchet MS"/>
                <a:cs typeface="Trebuchet MS"/>
              </a:rPr>
              <a:t>a form </a:t>
            </a:r>
            <a:r>
              <a:rPr sz="2400" spc="-5" dirty="0">
                <a:latin typeface="Trebuchet MS"/>
                <a:cs typeface="Trebuchet MS"/>
              </a:rPr>
              <a:t>of radiation called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alpha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decay.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5563" y="4538217"/>
            <a:ext cx="1543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parent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nucleus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501010" y="5745886"/>
            <a:ext cx="1781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daughter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nucleus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96132" y="1817878"/>
            <a:ext cx="144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alpha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particle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71094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Radioactivity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–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beta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decay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4930" y="5060797"/>
            <a:ext cx="318795" cy="3187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2698" y="3783622"/>
            <a:ext cx="642454" cy="642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2761" y="2665920"/>
            <a:ext cx="483044" cy="4830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7475" marR="5080">
              <a:lnSpc>
                <a:spcPct val="100000"/>
              </a:lnSpc>
              <a:spcBef>
                <a:spcPts val="100"/>
              </a:spcBef>
              <a:tabLst>
                <a:tab pos="3713479" algn="l"/>
                <a:tab pos="4690745" algn="l"/>
              </a:tabLst>
            </a:pPr>
            <a:r>
              <a:rPr dirty="0"/>
              <a:t>The</a:t>
            </a:r>
            <a:r>
              <a:rPr spc="-20" dirty="0"/>
              <a:t> </a:t>
            </a:r>
            <a:r>
              <a:rPr spc="-5" dirty="0"/>
              <a:t>weak</a:t>
            </a:r>
            <a:r>
              <a:rPr spc="5" dirty="0"/>
              <a:t> </a:t>
            </a:r>
            <a:r>
              <a:rPr spc="-5" dirty="0"/>
              <a:t>nuclear</a:t>
            </a:r>
            <a:r>
              <a:rPr spc="5" dirty="0"/>
              <a:t> </a:t>
            </a:r>
            <a:r>
              <a:rPr dirty="0"/>
              <a:t>force </a:t>
            </a:r>
            <a:r>
              <a:rPr spc="-5" dirty="0"/>
              <a:t>is</a:t>
            </a:r>
            <a:r>
              <a:rPr dirty="0"/>
              <a:t> </a:t>
            </a:r>
            <a:r>
              <a:rPr spc="-5" dirty="0"/>
              <a:t>responsible </a:t>
            </a:r>
            <a:r>
              <a:rPr dirty="0"/>
              <a:t> for a </a:t>
            </a:r>
            <a:r>
              <a:rPr spc="-5" dirty="0"/>
              <a:t>form </a:t>
            </a:r>
            <a:r>
              <a:rPr dirty="0"/>
              <a:t>of </a:t>
            </a:r>
            <a:r>
              <a:rPr spc="-5" dirty="0"/>
              <a:t>radioactivity called beta </a:t>
            </a:r>
            <a:r>
              <a:rPr dirty="0"/>
              <a:t> </a:t>
            </a:r>
            <a:r>
              <a:rPr spc="-55" dirty="0"/>
              <a:t>decay.	</a:t>
            </a:r>
            <a:r>
              <a:rPr dirty="0"/>
              <a:t>Beta</a:t>
            </a:r>
            <a:r>
              <a:rPr spc="5" dirty="0"/>
              <a:t> </a:t>
            </a:r>
            <a:r>
              <a:rPr spc="-5" dirty="0"/>
              <a:t>decay</a:t>
            </a:r>
            <a:r>
              <a:rPr dirty="0"/>
              <a:t> </a:t>
            </a:r>
            <a:r>
              <a:rPr spc="-5" dirty="0"/>
              <a:t>occurs</a:t>
            </a:r>
            <a:r>
              <a:rPr spc="15" dirty="0"/>
              <a:t> </a:t>
            </a:r>
            <a:r>
              <a:rPr spc="-5" dirty="0"/>
              <a:t>when</a:t>
            </a:r>
            <a:r>
              <a:rPr spc="-10" dirty="0"/>
              <a:t> </a:t>
            </a:r>
            <a:r>
              <a:rPr dirty="0"/>
              <a:t>a </a:t>
            </a:r>
            <a:r>
              <a:rPr spc="5" dirty="0"/>
              <a:t> </a:t>
            </a:r>
            <a:r>
              <a:rPr spc="-10" dirty="0"/>
              <a:t>neutron </a:t>
            </a:r>
            <a:r>
              <a:rPr spc="-5" dirty="0"/>
              <a:t>breaks</a:t>
            </a:r>
            <a:r>
              <a:rPr spc="10" dirty="0"/>
              <a:t> </a:t>
            </a:r>
            <a:r>
              <a:rPr spc="-5" dirty="0"/>
              <a:t>apart</a:t>
            </a:r>
            <a:r>
              <a:rPr spc="5" dirty="0"/>
              <a:t> </a:t>
            </a:r>
            <a:r>
              <a:rPr spc="-5" dirty="0"/>
              <a:t>into</a:t>
            </a:r>
            <a:r>
              <a:rPr spc="5" dirty="0"/>
              <a:t> </a:t>
            </a:r>
            <a:r>
              <a:rPr spc="-5" dirty="0"/>
              <a:t>an</a:t>
            </a:r>
            <a:r>
              <a:rPr spc="-10" dirty="0"/>
              <a:t> </a:t>
            </a:r>
            <a:r>
              <a:rPr spc="-5" dirty="0"/>
              <a:t>electron </a:t>
            </a:r>
            <a:r>
              <a:rPr dirty="0"/>
              <a:t> </a:t>
            </a:r>
            <a:r>
              <a:rPr spc="-5" dirty="0"/>
              <a:t>and </a:t>
            </a:r>
            <a:r>
              <a:rPr dirty="0"/>
              <a:t>a</a:t>
            </a:r>
            <a:r>
              <a:rPr spc="10" dirty="0"/>
              <a:t> </a:t>
            </a:r>
            <a:r>
              <a:rPr spc="-10" dirty="0"/>
              <a:t>proton.	</a:t>
            </a:r>
            <a:r>
              <a:rPr dirty="0"/>
              <a:t>The</a:t>
            </a:r>
            <a:r>
              <a:rPr spc="150" dirty="0"/>
              <a:t> </a:t>
            </a:r>
            <a:r>
              <a:rPr spc="-5" dirty="0"/>
              <a:t>electron</a:t>
            </a:r>
            <a:r>
              <a:rPr spc="160" dirty="0"/>
              <a:t> </a:t>
            </a:r>
            <a:r>
              <a:rPr spc="-5" dirty="0"/>
              <a:t>gets </a:t>
            </a:r>
            <a:r>
              <a:rPr dirty="0"/>
              <a:t> </a:t>
            </a:r>
            <a:r>
              <a:rPr spc="-5" dirty="0"/>
              <a:t>kicked </a:t>
            </a:r>
            <a:r>
              <a:rPr dirty="0"/>
              <a:t>out</a:t>
            </a:r>
            <a:r>
              <a:rPr spc="-10" dirty="0"/>
              <a:t> </a:t>
            </a:r>
            <a:r>
              <a:rPr dirty="0"/>
              <a:t>of</a:t>
            </a:r>
            <a:r>
              <a:rPr spc="-5" dirty="0"/>
              <a:t> the nucleus</a:t>
            </a:r>
            <a:r>
              <a:rPr spc="10" dirty="0"/>
              <a:t> </a:t>
            </a:r>
            <a:r>
              <a:rPr spc="-5" dirty="0"/>
              <a:t>as </a:t>
            </a:r>
            <a:r>
              <a:rPr dirty="0"/>
              <a:t> </a:t>
            </a:r>
            <a:r>
              <a:rPr spc="-25" dirty="0"/>
              <a:t>radioactivity,</a:t>
            </a:r>
            <a:r>
              <a:rPr spc="-10" dirty="0"/>
              <a:t> </a:t>
            </a:r>
            <a:r>
              <a:rPr spc="-5" dirty="0"/>
              <a:t>while the</a:t>
            </a:r>
            <a:r>
              <a:rPr spc="-20" dirty="0"/>
              <a:t> </a:t>
            </a:r>
            <a:r>
              <a:rPr spc="-5" dirty="0"/>
              <a:t>proton</a:t>
            </a:r>
            <a:r>
              <a:rPr spc="5" dirty="0"/>
              <a:t> </a:t>
            </a:r>
            <a:r>
              <a:rPr dirty="0"/>
              <a:t>remains </a:t>
            </a:r>
            <a:r>
              <a:rPr spc="-710" dirty="0"/>
              <a:t> </a:t>
            </a:r>
            <a:r>
              <a:rPr spc="-5" dirty="0"/>
              <a:t>in</a:t>
            </a:r>
            <a:r>
              <a:rPr spc="-15" dirty="0"/>
              <a:t> </a:t>
            </a:r>
            <a:r>
              <a:rPr spc="-5" dirty="0"/>
              <a:t>the</a:t>
            </a:r>
            <a:r>
              <a:rPr spc="-10" dirty="0"/>
              <a:t> </a:t>
            </a:r>
            <a:r>
              <a:rPr spc="-5" dirty="0"/>
              <a:t>nucleus,</a:t>
            </a:r>
            <a:r>
              <a:rPr spc="30" dirty="0"/>
              <a:t> </a:t>
            </a:r>
            <a:r>
              <a:rPr spc="-5" dirty="0"/>
              <a:t>changing</a:t>
            </a:r>
            <a:r>
              <a:rPr spc="5" dirty="0"/>
              <a:t> </a:t>
            </a:r>
            <a:r>
              <a:rPr spc="-5" dirty="0"/>
              <a:t>the</a:t>
            </a:r>
            <a:r>
              <a:rPr spc="-10" dirty="0"/>
              <a:t> </a:t>
            </a:r>
            <a:r>
              <a:rPr spc="-5" dirty="0"/>
              <a:t>original </a:t>
            </a:r>
            <a:r>
              <a:rPr dirty="0"/>
              <a:t> </a:t>
            </a:r>
            <a:r>
              <a:rPr spc="-5" dirty="0"/>
              <a:t>atom</a:t>
            </a:r>
            <a:r>
              <a:rPr spc="-25" dirty="0"/>
              <a:t> </a:t>
            </a:r>
            <a:r>
              <a:rPr spc="-5" dirty="0"/>
              <a:t>into</a:t>
            </a:r>
            <a:r>
              <a:rPr spc="-10" dirty="0"/>
              <a:t> </a:t>
            </a:r>
            <a:r>
              <a:rPr dirty="0"/>
              <a:t>a</a:t>
            </a:r>
            <a:r>
              <a:rPr spc="-5" dirty="0"/>
              <a:t> different</a:t>
            </a:r>
            <a:r>
              <a:rPr spc="5" dirty="0"/>
              <a:t> </a:t>
            </a:r>
            <a:r>
              <a:rPr spc="-5" dirty="0"/>
              <a:t>element.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13992" y="5565444"/>
            <a:ext cx="880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electron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4571" y="4650740"/>
            <a:ext cx="825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neutron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0333" y="2216658"/>
            <a:ext cx="700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proton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81406"/>
            <a:ext cx="62674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The</a:t>
            </a:r>
            <a:r>
              <a:rPr spc="-45" dirty="0">
                <a:solidFill>
                  <a:srgbClr val="000000"/>
                </a:solidFill>
              </a:rPr>
              <a:t> </a:t>
            </a:r>
            <a:r>
              <a:rPr spc="-5" dirty="0"/>
              <a:t>gravitational</a:t>
            </a:r>
            <a:r>
              <a:rPr spc="-30" dirty="0"/>
              <a:t> </a:t>
            </a:r>
            <a:r>
              <a:rPr spc="-5" dirty="0">
                <a:solidFill>
                  <a:srgbClr val="000000"/>
                </a:solidFill>
              </a:rPr>
              <a:t>force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7396"/>
            <a:ext cx="72593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61260" algn="l"/>
              </a:tabLst>
            </a:pPr>
            <a:r>
              <a:rPr sz="2400" spc="-5" dirty="0">
                <a:latin typeface="Trebuchet MS"/>
                <a:cs typeface="Trebuchet MS"/>
              </a:rPr>
              <a:t>is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very </a:t>
            </a:r>
            <a:r>
              <a:rPr sz="2400" b="1" i="1" spc="-5" dirty="0">
                <a:solidFill>
                  <a:srgbClr val="0000CC"/>
                </a:solidFill>
                <a:latin typeface="Trebuchet MS"/>
                <a:cs typeface="Trebuchet MS"/>
              </a:rPr>
              <a:t>weak</a:t>
            </a:r>
            <a:r>
              <a:rPr sz="2400" spc="-5" dirty="0">
                <a:latin typeface="Trebuchet MS"/>
                <a:cs typeface="Trebuchet MS"/>
              </a:rPr>
              <a:t>,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0000CC"/>
                </a:solidFill>
                <a:latin typeface="Trebuchet MS"/>
                <a:cs typeface="Trebuchet MS"/>
              </a:rPr>
              <a:t>attractive</a:t>
            </a:r>
            <a:r>
              <a:rPr sz="2400" b="1" i="1" spc="5" dirty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400" b="1" i="1" spc="-5" dirty="0">
                <a:solidFill>
                  <a:srgbClr val="0000CC"/>
                </a:solidFill>
                <a:latin typeface="Trebuchet MS"/>
                <a:cs typeface="Trebuchet MS"/>
              </a:rPr>
              <a:t>long-range</a:t>
            </a:r>
            <a:r>
              <a:rPr sz="2400" b="1" i="1" spc="15" dirty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force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unlimited </a:t>
            </a:r>
            <a:r>
              <a:rPr sz="2400" dirty="0">
                <a:latin typeface="Trebuchet MS"/>
                <a:cs typeface="Trebuchet MS"/>
              </a:rPr>
              <a:t>range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that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exists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between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any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two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objects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possessing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mass.	It is the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weakest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5" dirty="0">
                <a:latin typeface="Trebuchet MS"/>
                <a:cs typeface="Trebuchet MS"/>
              </a:rPr>
              <a:t> all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 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fundamental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forces.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95297" y="3554348"/>
            <a:ext cx="4951730" cy="1450340"/>
            <a:chOff x="1995297" y="3554348"/>
            <a:chExt cx="4951730" cy="14503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5297" y="3554348"/>
              <a:ext cx="1496822" cy="14502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4212" y="3809301"/>
              <a:ext cx="932243" cy="93224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28468" y="4291837"/>
              <a:ext cx="3864610" cy="1905"/>
            </a:xfrm>
            <a:custGeom>
              <a:avLst/>
              <a:gdLst/>
              <a:ahLst/>
              <a:cxnLst/>
              <a:rect l="l" t="t" r="r" b="b"/>
              <a:pathLst>
                <a:path w="3864609" h="1904">
                  <a:moveTo>
                    <a:pt x="0" y="0"/>
                  </a:moveTo>
                  <a:lnTo>
                    <a:pt x="3864102" y="1524"/>
                  </a:lnTo>
                </a:path>
              </a:pathLst>
            </a:custGeom>
            <a:ln w="28575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5768" y="4220082"/>
              <a:ext cx="158114" cy="15824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31719" y="4197806"/>
              <a:ext cx="3662679" cy="180975"/>
            </a:xfrm>
            <a:custGeom>
              <a:avLst/>
              <a:gdLst/>
              <a:ahLst/>
              <a:cxnLst/>
              <a:rect l="l" t="t" r="r" b="b"/>
              <a:pathLst>
                <a:path w="3662679" h="180975">
                  <a:moveTo>
                    <a:pt x="1002919" y="95554"/>
                  </a:moveTo>
                  <a:lnTo>
                    <a:pt x="860552" y="12242"/>
                  </a:lnTo>
                  <a:lnTo>
                    <a:pt x="853427" y="9779"/>
                  </a:lnTo>
                  <a:lnTo>
                    <a:pt x="846150" y="10248"/>
                  </a:lnTo>
                  <a:lnTo>
                    <a:pt x="839558" y="13423"/>
                  </a:lnTo>
                  <a:lnTo>
                    <a:pt x="834517" y="19100"/>
                  </a:lnTo>
                  <a:lnTo>
                    <a:pt x="832040" y="26225"/>
                  </a:lnTo>
                  <a:lnTo>
                    <a:pt x="832510" y="33502"/>
                  </a:lnTo>
                  <a:lnTo>
                    <a:pt x="835685" y="40093"/>
                  </a:lnTo>
                  <a:lnTo>
                    <a:pt x="841375" y="45135"/>
                  </a:lnTo>
                  <a:lnTo>
                    <a:pt x="894791" y="76403"/>
                  </a:lnTo>
                  <a:lnTo>
                    <a:pt x="0" y="74980"/>
                  </a:lnTo>
                  <a:lnTo>
                    <a:pt x="0" y="113080"/>
                  </a:lnTo>
                  <a:lnTo>
                    <a:pt x="894588" y="114503"/>
                  </a:lnTo>
                  <a:lnTo>
                    <a:pt x="841121" y="145592"/>
                  </a:lnTo>
                  <a:lnTo>
                    <a:pt x="835507" y="150583"/>
                  </a:lnTo>
                  <a:lnTo>
                    <a:pt x="832358" y="157137"/>
                  </a:lnTo>
                  <a:lnTo>
                    <a:pt x="831862" y="164439"/>
                  </a:lnTo>
                  <a:lnTo>
                    <a:pt x="834263" y="171627"/>
                  </a:lnTo>
                  <a:lnTo>
                    <a:pt x="839304" y="177253"/>
                  </a:lnTo>
                  <a:lnTo>
                    <a:pt x="845896" y="180441"/>
                  </a:lnTo>
                  <a:lnTo>
                    <a:pt x="853173" y="180936"/>
                  </a:lnTo>
                  <a:lnTo>
                    <a:pt x="860298" y="178485"/>
                  </a:lnTo>
                  <a:lnTo>
                    <a:pt x="970153" y="114604"/>
                  </a:lnTo>
                  <a:lnTo>
                    <a:pt x="1002919" y="95554"/>
                  </a:lnTo>
                  <a:close/>
                </a:path>
                <a:path w="3662679" h="180975">
                  <a:moveTo>
                    <a:pt x="3662426" y="65074"/>
                  </a:moveTo>
                  <a:lnTo>
                    <a:pt x="2767723" y="66497"/>
                  </a:lnTo>
                  <a:lnTo>
                    <a:pt x="2735046" y="85648"/>
                  </a:lnTo>
                  <a:lnTo>
                    <a:pt x="2762986" y="69265"/>
                  </a:lnTo>
                  <a:lnTo>
                    <a:pt x="2821051" y="35229"/>
                  </a:lnTo>
                  <a:lnTo>
                    <a:pt x="2808986" y="0"/>
                  </a:lnTo>
                  <a:lnTo>
                    <a:pt x="2801874" y="2463"/>
                  </a:lnTo>
                  <a:lnTo>
                    <a:pt x="2659380" y="85775"/>
                  </a:lnTo>
                  <a:lnTo>
                    <a:pt x="2802128" y="168706"/>
                  </a:lnTo>
                  <a:lnTo>
                    <a:pt x="2809240" y="171107"/>
                  </a:lnTo>
                  <a:lnTo>
                    <a:pt x="2816517" y="170599"/>
                  </a:lnTo>
                  <a:lnTo>
                    <a:pt x="2823108" y="167411"/>
                  </a:lnTo>
                  <a:lnTo>
                    <a:pt x="2828163" y="161721"/>
                  </a:lnTo>
                  <a:lnTo>
                    <a:pt x="2830550" y="154609"/>
                  </a:lnTo>
                  <a:lnTo>
                    <a:pt x="2830042" y="147332"/>
                  </a:lnTo>
                  <a:lnTo>
                    <a:pt x="2826855" y="140741"/>
                  </a:lnTo>
                  <a:lnTo>
                    <a:pt x="2821178" y="135686"/>
                  </a:lnTo>
                  <a:lnTo>
                    <a:pt x="2767850" y="104698"/>
                  </a:lnTo>
                  <a:lnTo>
                    <a:pt x="2767660" y="104597"/>
                  </a:lnTo>
                  <a:lnTo>
                    <a:pt x="3662426" y="103174"/>
                  </a:lnTo>
                  <a:lnTo>
                    <a:pt x="3662426" y="65074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51981" y="4210303"/>
              <a:ext cx="158115" cy="15811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533844" y="3645859"/>
            <a:ext cx="649605" cy="430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975" i="1" spc="-52" baseline="14675" dirty="0">
                <a:latin typeface="Times New Roman"/>
                <a:cs typeface="Times New Roman"/>
              </a:rPr>
              <a:t>F</a:t>
            </a:r>
            <a:r>
              <a:rPr sz="1550" i="1" spc="-35" dirty="0">
                <a:latin typeface="Times New Roman"/>
                <a:cs typeface="Times New Roman"/>
              </a:rPr>
              <a:t>gEM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3383" y="3650558"/>
            <a:ext cx="652145" cy="430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975" i="1" spc="-44" baseline="14675" dirty="0">
                <a:latin typeface="Times New Roman"/>
                <a:cs typeface="Times New Roman"/>
              </a:rPr>
              <a:t>F</a:t>
            </a:r>
            <a:r>
              <a:rPr sz="1550" i="1" spc="-30" dirty="0">
                <a:latin typeface="Times New Roman"/>
                <a:cs typeface="Times New Roman"/>
              </a:rPr>
              <a:t>gME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762000" y="2438400"/>
            <a:ext cx="6629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n-US" altLang="en-US" sz="96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2547973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572</Words>
  <Application>Microsoft Office PowerPoint</Application>
  <PresentationFormat>On-screen Show (4:3)</PresentationFormat>
  <Paragraphs>119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Times New Roman</vt:lpstr>
      <vt:lpstr>Trebuchet MS</vt:lpstr>
      <vt:lpstr>Office Theme</vt:lpstr>
      <vt:lpstr>Fundamental Forces in nature B. Sc- 1th Sem-Electronics</vt:lpstr>
      <vt:lpstr>The Four Fundamental Forces</vt:lpstr>
      <vt:lpstr>Four Fundamental Interactions</vt:lpstr>
      <vt:lpstr>Orders of magnitude</vt:lpstr>
      <vt:lpstr>The strong nuclear force</vt:lpstr>
      <vt:lpstr>Quarks</vt:lpstr>
      <vt:lpstr>The electromagnetic force</vt:lpstr>
      <vt:lpstr>The electric force,</vt:lpstr>
      <vt:lpstr>The magnetic force,</vt:lpstr>
      <vt:lpstr>The weak nuclear force</vt:lpstr>
      <vt:lpstr>Radioactivity – alpha decay</vt:lpstr>
      <vt:lpstr>Radioactivity – beta decay</vt:lpstr>
      <vt:lpstr>The gravitational force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Forces</dc:title>
  <dc:creator>Melvin J. Vaughn</dc:creator>
  <cp:lastModifiedBy>PC</cp:lastModifiedBy>
  <cp:revision>3</cp:revision>
  <dcterms:created xsi:type="dcterms:W3CDTF">2023-10-18T07:37:57Z</dcterms:created>
  <dcterms:modified xsi:type="dcterms:W3CDTF">2023-10-18T07:43:06Z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2008-03-13T00:00:00Z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2023-10-18T00:00:00Z</vt:filetime>
  </property>
</Properties>
</file>